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4"/>
    <p:sldMasterId id="2147483768" r:id="rId5"/>
  </p:sldMasterIdLst>
  <p:notesMasterIdLst>
    <p:notesMasterId r:id="rId17"/>
  </p:notesMasterIdLst>
  <p:handoutMasterIdLst>
    <p:handoutMasterId r:id="rId18"/>
  </p:handoutMasterIdLst>
  <p:sldIdLst>
    <p:sldId id="352" r:id="rId6"/>
    <p:sldId id="353" r:id="rId7"/>
    <p:sldId id="317" r:id="rId8"/>
    <p:sldId id="354" r:id="rId9"/>
    <p:sldId id="318" r:id="rId10"/>
    <p:sldId id="319" r:id="rId11"/>
    <p:sldId id="327" r:id="rId12"/>
    <p:sldId id="307" r:id="rId13"/>
    <p:sldId id="311" r:id="rId14"/>
    <p:sldId id="308" r:id="rId15"/>
    <p:sldId id="310" r:id="rId16"/>
  </p:sldIdLst>
  <p:sldSz cx="12192000" cy="6858000"/>
  <p:notesSz cx="7315200" cy="9601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020B033-4C5A-54AA-7F6E-A00A8A255BC8}" name="Loïc Laridant" initials="LL" userId="S::loic.laridant@corder.be::484599a8-663a-4d46-9e96-3392da529d3d" providerId="AD"/>
  <p188:author id="{FD23744D-37C9-E10F-4DB3-0C5977B16C91}" name="Maelle Dekiere" initials="MD" userId="S::maelle.dekiere@corder.be::a730bb60-67b8-4379-ba9a-deaca83e88e1" providerId="AD"/>
  <p188:author id="{64E2D4A0-E572-5492-1804-29E31166738E}" name="Nicolas Bourgois" initials="NB" userId="S::nicolas.bourgois@corder.be::8e5b36c6-11af-43a6-b3b2-07207c311bb4" providerId="AD"/>
  <p188:author id="{3FCD2AD6-5991-9297-02E6-EED24DA856CE}" name="Pauline Noyelle" initials="PN" userId="S::pauline.noyelle@corder.be::0ec5cc58-d09f-4b75-be1e-6fa97c0877c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3F7F8"/>
    <a:srgbClr val="009999"/>
    <a:srgbClr val="94C11F"/>
    <a:srgbClr val="008080"/>
    <a:srgbClr val="779F13"/>
    <a:srgbClr val="4D9C18"/>
    <a:srgbClr val="3A7512"/>
    <a:srgbClr val="385723"/>
    <a:srgbClr val="AFD7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2F6827-2E4C-4657-BF91-FFA5717B4523}" v="22" dt="2024-05-22T07:46:56.836"/>
    <p1510:client id="{8587C421-1E94-4E7B-A729-60ACF274F3B6}" v="101" dt="2024-05-22T08:11:32.3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6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19607526-940D-7303-C9C0-34D720D29228}"/>
    <pc:docChg chg="addSld">
      <pc:chgData name="" userId="" providerId="" clId="Web-{19607526-940D-7303-C9C0-34D720D29228}" dt="2024-04-10T14:33:07.196" v="0"/>
      <pc:docMkLst>
        <pc:docMk/>
      </pc:docMkLst>
      <pc:sldChg chg="add">
        <pc:chgData name="" userId="" providerId="" clId="Web-{19607526-940D-7303-C9C0-34D720D29228}" dt="2024-04-10T14:33:07.196" v="0"/>
        <pc:sldMkLst>
          <pc:docMk/>
          <pc:sldMk cId="4006488040" sldId="330"/>
        </pc:sldMkLst>
      </pc:sldChg>
    </pc:docChg>
  </pc:docChgLst>
  <pc:docChgLst>
    <pc:chgData name="Caroline Pierret" userId="S::caroline.pierret@corder.be::26695185-7ade-4bf2-b21b-f06985dbed16" providerId="AD" clId="Web-{0FEE8404-FED9-4D2F-90DB-2FD87F06F856}"/>
    <pc:docChg chg="modSld">
      <pc:chgData name="Caroline Pierret" userId="S::caroline.pierret@corder.be::26695185-7ade-4bf2-b21b-f06985dbed16" providerId="AD" clId="Web-{0FEE8404-FED9-4D2F-90DB-2FD87F06F856}" dt="2024-01-04T13:42:12.534" v="25" actId="20577"/>
      <pc:docMkLst>
        <pc:docMk/>
      </pc:docMkLst>
      <pc:sldChg chg="modSp">
        <pc:chgData name="Caroline Pierret" userId="S::caroline.pierret@corder.be::26695185-7ade-4bf2-b21b-f06985dbed16" providerId="AD" clId="Web-{0FEE8404-FED9-4D2F-90DB-2FD87F06F856}" dt="2024-01-04T13:42:12.534" v="25" actId="20577"/>
        <pc:sldMkLst>
          <pc:docMk/>
          <pc:sldMk cId="3343116756" sldId="312"/>
        </pc:sldMkLst>
        <pc:spChg chg="mod">
          <ac:chgData name="Caroline Pierret" userId="S::caroline.pierret@corder.be::26695185-7ade-4bf2-b21b-f06985dbed16" providerId="AD" clId="Web-{0FEE8404-FED9-4D2F-90DB-2FD87F06F856}" dt="2024-01-04T13:41:56.783" v="12" actId="20577"/>
          <ac:spMkLst>
            <pc:docMk/>
            <pc:sldMk cId="3343116756" sldId="312"/>
            <ac:spMk id="37" creationId="{0D979C6E-39BE-2CEF-550D-F25A56F1A3CE}"/>
          </ac:spMkLst>
        </pc:spChg>
        <pc:spChg chg="mod">
          <ac:chgData name="Caroline Pierret" userId="S::caroline.pierret@corder.be::26695185-7ade-4bf2-b21b-f06985dbed16" providerId="AD" clId="Web-{0FEE8404-FED9-4D2F-90DB-2FD87F06F856}" dt="2024-01-04T13:42:12.534" v="25" actId="20577"/>
          <ac:spMkLst>
            <pc:docMk/>
            <pc:sldMk cId="3343116756" sldId="312"/>
            <ac:spMk id="56" creationId="{360EEED4-8472-6D58-A603-6203D5B597E3}"/>
          </ac:spMkLst>
        </pc:spChg>
      </pc:sldChg>
    </pc:docChg>
  </pc:docChgLst>
  <pc:docChgLst>
    <pc:chgData name="Caroline Pierret" userId="26695185-7ade-4bf2-b21b-f06985dbed16" providerId="ADAL" clId="{D5532437-0E92-4C2C-8E45-76A571123F7D}"/>
    <pc:docChg chg="custSel addSld modSld">
      <pc:chgData name="Caroline Pierret" userId="26695185-7ade-4bf2-b21b-f06985dbed16" providerId="ADAL" clId="{D5532437-0E92-4C2C-8E45-76A571123F7D}" dt="2024-04-11T08:33:34.317" v="225" actId="20577"/>
      <pc:docMkLst>
        <pc:docMk/>
      </pc:docMkLst>
      <pc:sldChg chg="addSp modSp mod">
        <pc:chgData name="Caroline Pierret" userId="26695185-7ade-4bf2-b21b-f06985dbed16" providerId="ADAL" clId="{D5532437-0E92-4C2C-8E45-76A571123F7D}" dt="2024-04-11T08:12:06.455" v="152" actId="1076"/>
        <pc:sldMkLst>
          <pc:docMk/>
          <pc:sldMk cId="3234066051" sldId="274"/>
        </pc:sldMkLst>
        <pc:spChg chg="add mod">
          <ac:chgData name="Caroline Pierret" userId="26695185-7ade-4bf2-b21b-f06985dbed16" providerId="ADAL" clId="{D5532437-0E92-4C2C-8E45-76A571123F7D}" dt="2024-04-11T08:12:06.455" v="152" actId="1076"/>
          <ac:spMkLst>
            <pc:docMk/>
            <pc:sldMk cId="3234066051" sldId="274"/>
            <ac:spMk id="7" creationId="{FBE73B05-E0D7-B905-6B94-38B731196BC6}"/>
          </ac:spMkLst>
        </pc:spChg>
      </pc:sldChg>
      <pc:sldChg chg="delSp modSp mod modNotesTx">
        <pc:chgData name="Caroline Pierret" userId="26695185-7ade-4bf2-b21b-f06985dbed16" providerId="ADAL" clId="{D5532437-0E92-4C2C-8E45-76A571123F7D}" dt="2024-04-11T08:33:34.317" v="225" actId="20577"/>
        <pc:sldMkLst>
          <pc:docMk/>
          <pc:sldMk cId="2818676257" sldId="315"/>
        </pc:sldMkLst>
        <pc:spChg chg="del">
          <ac:chgData name="Caroline Pierret" userId="26695185-7ade-4bf2-b21b-f06985dbed16" providerId="ADAL" clId="{D5532437-0E92-4C2C-8E45-76A571123F7D}" dt="2024-04-08T14:44:20.647" v="138" actId="478"/>
          <ac:spMkLst>
            <pc:docMk/>
            <pc:sldMk cId="2818676257" sldId="315"/>
            <ac:spMk id="2" creationId="{3D609D30-A970-8C83-9E5C-0DA869480A5A}"/>
          </ac:spMkLst>
        </pc:spChg>
        <pc:spChg chg="mod">
          <ac:chgData name="Caroline Pierret" userId="26695185-7ade-4bf2-b21b-f06985dbed16" providerId="ADAL" clId="{D5532437-0E92-4C2C-8E45-76A571123F7D}" dt="2024-04-08T14:38:44.910" v="129" actId="1076"/>
          <ac:spMkLst>
            <pc:docMk/>
            <pc:sldMk cId="2818676257" sldId="315"/>
            <ac:spMk id="66" creationId="{FC20BC02-8D7A-F1A2-56C5-4CF2E3E72E53}"/>
          </ac:spMkLst>
        </pc:spChg>
      </pc:sldChg>
      <pc:sldChg chg="addSp delSp modSp add mod">
        <pc:chgData name="Caroline Pierret" userId="26695185-7ade-4bf2-b21b-f06985dbed16" providerId="ADAL" clId="{D5532437-0E92-4C2C-8E45-76A571123F7D}" dt="2024-04-08T14:38:53.742" v="131"/>
        <pc:sldMkLst>
          <pc:docMk/>
          <pc:sldMk cId="2380824307" sldId="316"/>
        </pc:sldMkLst>
        <pc:spChg chg="del">
          <ac:chgData name="Caroline Pierret" userId="26695185-7ade-4bf2-b21b-f06985dbed16" providerId="ADAL" clId="{D5532437-0E92-4C2C-8E45-76A571123F7D}" dt="2024-04-08T14:34:57.535" v="55" actId="478"/>
          <ac:spMkLst>
            <pc:docMk/>
            <pc:sldMk cId="2380824307" sldId="316"/>
            <ac:spMk id="2" creationId="{3D609D30-A970-8C83-9E5C-0DA869480A5A}"/>
          </ac:spMkLst>
        </pc:spChg>
        <pc:spChg chg="mod">
          <ac:chgData name="Caroline Pierret" userId="26695185-7ade-4bf2-b21b-f06985dbed16" providerId="ADAL" clId="{D5532437-0E92-4C2C-8E45-76A571123F7D}" dt="2024-04-08T14:34:50.091" v="54" actId="1076"/>
          <ac:spMkLst>
            <pc:docMk/>
            <pc:sldMk cId="2380824307" sldId="316"/>
            <ac:spMk id="46" creationId="{A405312B-DB48-CB85-FD22-8F780BF63405}"/>
          </ac:spMkLst>
        </pc:spChg>
        <pc:spChg chg="mod">
          <ac:chgData name="Caroline Pierret" userId="26695185-7ade-4bf2-b21b-f06985dbed16" providerId="ADAL" clId="{D5532437-0E92-4C2C-8E45-76A571123F7D}" dt="2024-04-08T14:34:17.027" v="33" actId="1076"/>
          <ac:spMkLst>
            <pc:docMk/>
            <pc:sldMk cId="2380824307" sldId="316"/>
            <ac:spMk id="48" creationId="{0ADB5EF4-512D-AAD6-E3A2-041B5C1858AE}"/>
          </ac:spMkLst>
        </pc:spChg>
        <pc:spChg chg="mod">
          <ac:chgData name="Caroline Pierret" userId="26695185-7ade-4bf2-b21b-f06985dbed16" providerId="ADAL" clId="{D5532437-0E92-4C2C-8E45-76A571123F7D}" dt="2024-04-08T14:34:37.242" v="51" actId="1076"/>
          <ac:spMkLst>
            <pc:docMk/>
            <pc:sldMk cId="2380824307" sldId="316"/>
            <ac:spMk id="57" creationId="{DACE23B4-B6CE-9F5D-8210-1E013080177D}"/>
          </ac:spMkLst>
        </pc:spChg>
        <pc:spChg chg="del">
          <ac:chgData name="Caroline Pierret" userId="26695185-7ade-4bf2-b21b-f06985dbed16" providerId="ADAL" clId="{D5532437-0E92-4C2C-8E45-76A571123F7D}" dt="2024-04-08T14:38:53.379" v="130" actId="478"/>
          <ac:spMkLst>
            <pc:docMk/>
            <pc:sldMk cId="2380824307" sldId="316"/>
            <ac:spMk id="66" creationId="{FC20BC02-8D7A-F1A2-56C5-4CF2E3E72E53}"/>
          </ac:spMkLst>
        </pc:spChg>
        <pc:spChg chg="mod">
          <ac:chgData name="Caroline Pierret" userId="26695185-7ade-4bf2-b21b-f06985dbed16" providerId="ADAL" clId="{D5532437-0E92-4C2C-8E45-76A571123F7D}" dt="2024-04-08T14:33:44.346" v="2" actId="20577"/>
          <ac:spMkLst>
            <pc:docMk/>
            <pc:sldMk cId="2380824307" sldId="316"/>
            <ac:spMk id="67" creationId="{45A1C745-5363-C493-C0E0-DA7B539DAE43}"/>
          </ac:spMkLst>
        </pc:spChg>
        <pc:spChg chg="add mod">
          <ac:chgData name="Caroline Pierret" userId="26695185-7ade-4bf2-b21b-f06985dbed16" providerId="ADAL" clId="{D5532437-0E92-4C2C-8E45-76A571123F7D}" dt="2024-04-08T14:38:53.742" v="131"/>
          <ac:spMkLst>
            <pc:docMk/>
            <pc:sldMk cId="2380824307" sldId="316"/>
            <ac:spMk id="69" creationId="{F3A656A3-E43A-AB2A-A99F-86247B393CE8}"/>
          </ac:spMkLst>
        </pc:spChg>
      </pc:sldChg>
      <pc:sldChg chg="addSp delSp modSp add mod">
        <pc:chgData name="Caroline Pierret" userId="26695185-7ade-4bf2-b21b-f06985dbed16" providerId="ADAL" clId="{D5532437-0E92-4C2C-8E45-76A571123F7D}" dt="2024-04-08T14:38:57.388" v="133"/>
        <pc:sldMkLst>
          <pc:docMk/>
          <pc:sldMk cId="1274053294" sldId="317"/>
        </pc:sldMkLst>
        <pc:spChg chg="add mod">
          <ac:chgData name="Caroline Pierret" userId="26695185-7ade-4bf2-b21b-f06985dbed16" providerId="ADAL" clId="{D5532437-0E92-4C2C-8E45-76A571123F7D}" dt="2024-04-08T14:38:57.388" v="133"/>
          <ac:spMkLst>
            <pc:docMk/>
            <pc:sldMk cId="1274053294" sldId="317"/>
            <ac:spMk id="2" creationId="{DA362B6C-CF10-C7D8-C1D5-37B2851FC4E4}"/>
          </ac:spMkLst>
        </pc:spChg>
        <pc:spChg chg="mod">
          <ac:chgData name="Caroline Pierret" userId="26695185-7ade-4bf2-b21b-f06985dbed16" providerId="ADAL" clId="{D5532437-0E92-4C2C-8E45-76A571123F7D}" dt="2024-04-08T14:35:45.850" v="70" actId="20577"/>
          <ac:spMkLst>
            <pc:docMk/>
            <pc:sldMk cId="1274053294" sldId="317"/>
            <ac:spMk id="46" creationId="{A405312B-DB48-CB85-FD22-8F780BF63405}"/>
          </ac:spMkLst>
        </pc:spChg>
        <pc:spChg chg="mod">
          <ac:chgData name="Caroline Pierret" userId="26695185-7ade-4bf2-b21b-f06985dbed16" providerId="ADAL" clId="{D5532437-0E92-4C2C-8E45-76A571123F7D}" dt="2024-04-08T14:35:28.908" v="62" actId="20577"/>
          <ac:spMkLst>
            <pc:docMk/>
            <pc:sldMk cId="1274053294" sldId="317"/>
            <ac:spMk id="48" creationId="{0ADB5EF4-512D-AAD6-E3A2-041B5C1858AE}"/>
          </ac:spMkLst>
        </pc:spChg>
        <pc:spChg chg="mod">
          <ac:chgData name="Caroline Pierret" userId="26695185-7ade-4bf2-b21b-f06985dbed16" providerId="ADAL" clId="{D5532437-0E92-4C2C-8E45-76A571123F7D}" dt="2024-04-08T14:35:40.171" v="66" actId="20577"/>
          <ac:spMkLst>
            <pc:docMk/>
            <pc:sldMk cId="1274053294" sldId="317"/>
            <ac:spMk id="57" creationId="{DACE23B4-B6CE-9F5D-8210-1E013080177D}"/>
          </ac:spMkLst>
        </pc:spChg>
        <pc:spChg chg="del">
          <ac:chgData name="Caroline Pierret" userId="26695185-7ade-4bf2-b21b-f06985dbed16" providerId="ADAL" clId="{D5532437-0E92-4C2C-8E45-76A571123F7D}" dt="2024-04-08T14:38:57.103" v="132" actId="478"/>
          <ac:spMkLst>
            <pc:docMk/>
            <pc:sldMk cId="1274053294" sldId="317"/>
            <ac:spMk id="66" creationId="{FC20BC02-8D7A-F1A2-56C5-4CF2E3E72E53}"/>
          </ac:spMkLst>
        </pc:spChg>
        <pc:spChg chg="mod">
          <ac:chgData name="Caroline Pierret" userId="26695185-7ade-4bf2-b21b-f06985dbed16" providerId="ADAL" clId="{D5532437-0E92-4C2C-8E45-76A571123F7D}" dt="2024-04-08T14:35:52.999" v="72" actId="20577"/>
          <ac:spMkLst>
            <pc:docMk/>
            <pc:sldMk cId="1274053294" sldId="317"/>
            <ac:spMk id="67" creationId="{45A1C745-5363-C493-C0E0-DA7B539DAE43}"/>
          </ac:spMkLst>
        </pc:spChg>
      </pc:sldChg>
      <pc:sldChg chg="addSp delSp modSp add mod">
        <pc:chgData name="Caroline Pierret" userId="26695185-7ade-4bf2-b21b-f06985dbed16" providerId="ADAL" clId="{D5532437-0E92-4C2C-8E45-76A571123F7D}" dt="2024-04-08T14:39:01.296" v="135"/>
        <pc:sldMkLst>
          <pc:docMk/>
          <pc:sldMk cId="3544806020" sldId="318"/>
        </pc:sldMkLst>
        <pc:spChg chg="add mod">
          <ac:chgData name="Caroline Pierret" userId="26695185-7ade-4bf2-b21b-f06985dbed16" providerId="ADAL" clId="{D5532437-0E92-4C2C-8E45-76A571123F7D}" dt="2024-04-08T14:39:01.296" v="135"/>
          <ac:spMkLst>
            <pc:docMk/>
            <pc:sldMk cId="3544806020" sldId="318"/>
            <ac:spMk id="2" creationId="{D01F7668-966D-3BC2-3246-694BFFDD34CC}"/>
          </ac:spMkLst>
        </pc:spChg>
        <pc:spChg chg="mod">
          <ac:chgData name="Caroline Pierret" userId="26695185-7ade-4bf2-b21b-f06985dbed16" providerId="ADAL" clId="{D5532437-0E92-4C2C-8E45-76A571123F7D}" dt="2024-04-08T14:36:28.256" v="90" actId="20577"/>
          <ac:spMkLst>
            <pc:docMk/>
            <pc:sldMk cId="3544806020" sldId="318"/>
            <ac:spMk id="46" creationId="{A405312B-DB48-CB85-FD22-8F780BF63405}"/>
          </ac:spMkLst>
        </pc:spChg>
        <pc:spChg chg="mod">
          <ac:chgData name="Caroline Pierret" userId="26695185-7ade-4bf2-b21b-f06985dbed16" providerId="ADAL" clId="{D5532437-0E92-4C2C-8E45-76A571123F7D}" dt="2024-04-08T14:38:03.134" v="123" actId="1037"/>
          <ac:spMkLst>
            <pc:docMk/>
            <pc:sldMk cId="3544806020" sldId="318"/>
            <ac:spMk id="48" creationId="{0ADB5EF4-512D-AAD6-E3A2-041B5C1858AE}"/>
          </ac:spMkLst>
        </pc:spChg>
        <pc:spChg chg="mod">
          <ac:chgData name="Caroline Pierret" userId="26695185-7ade-4bf2-b21b-f06985dbed16" providerId="ADAL" clId="{D5532437-0E92-4C2C-8E45-76A571123F7D}" dt="2024-04-08T14:36:20.530" v="86" actId="20577"/>
          <ac:spMkLst>
            <pc:docMk/>
            <pc:sldMk cId="3544806020" sldId="318"/>
            <ac:spMk id="57" creationId="{DACE23B4-B6CE-9F5D-8210-1E013080177D}"/>
          </ac:spMkLst>
        </pc:spChg>
        <pc:spChg chg="del">
          <ac:chgData name="Caroline Pierret" userId="26695185-7ade-4bf2-b21b-f06985dbed16" providerId="ADAL" clId="{D5532437-0E92-4C2C-8E45-76A571123F7D}" dt="2024-04-08T14:39:00.911" v="134" actId="478"/>
          <ac:spMkLst>
            <pc:docMk/>
            <pc:sldMk cId="3544806020" sldId="318"/>
            <ac:spMk id="66" creationId="{FC20BC02-8D7A-F1A2-56C5-4CF2E3E72E53}"/>
          </ac:spMkLst>
        </pc:spChg>
        <pc:spChg chg="mod">
          <ac:chgData name="Caroline Pierret" userId="26695185-7ade-4bf2-b21b-f06985dbed16" providerId="ADAL" clId="{D5532437-0E92-4C2C-8E45-76A571123F7D}" dt="2024-04-08T14:35:59.532" v="75" actId="20577"/>
          <ac:spMkLst>
            <pc:docMk/>
            <pc:sldMk cId="3544806020" sldId="318"/>
            <ac:spMk id="67" creationId="{45A1C745-5363-C493-C0E0-DA7B539DAE43}"/>
          </ac:spMkLst>
        </pc:spChg>
      </pc:sldChg>
      <pc:sldChg chg="addSp delSp modSp add mod">
        <pc:chgData name="Caroline Pierret" userId="26695185-7ade-4bf2-b21b-f06985dbed16" providerId="ADAL" clId="{D5532437-0E92-4C2C-8E45-76A571123F7D}" dt="2024-04-08T14:39:04.987" v="137"/>
        <pc:sldMkLst>
          <pc:docMk/>
          <pc:sldMk cId="3572258008" sldId="319"/>
        </pc:sldMkLst>
        <pc:spChg chg="add mod">
          <ac:chgData name="Caroline Pierret" userId="26695185-7ade-4bf2-b21b-f06985dbed16" providerId="ADAL" clId="{D5532437-0E92-4C2C-8E45-76A571123F7D}" dt="2024-04-08T14:39:04.987" v="137"/>
          <ac:spMkLst>
            <pc:docMk/>
            <pc:sldMk cId="3572258008" sldId="319"/>
            <ac:spMk id="2" creationId="{C720A9E4-22B4-3F47-324D-E1CF82E237AC}"/>
          </ac:spMkLst>
        </pc:spChg>
        <pc:spChg chg="mod">
          <ac:chgData name="Caroline Pierret" userId="26695185-7ade-4bf2-b21b-f06985dbed16" providerId="ADAL" clId="{D5532437-0E92-4C2C-8E45-76A571123F7D}" dt="2024-04-08T14:37:13.824" v="116" actId="20577"/>
          <ac:spMkLst>
            <pc:docMk/>
            <pc:sldMk cId="3572258008" sldId="319"/>
            <ac:spMk id="46" creationId="{A405312B-DB48-CB85-FD22-8F780BF63405}"/>
          </ac:spMkLst>
        </pc:spChg>
        <pc:spChg chg="mod">
          <ac:chgData name="Caroline Pierret" userId="26695185-7ade-4bf2-b21b-f06985dbed16" providerId="ADAL" clId="{D5532437-0E92-4C2C-8E45-76A571123F7D}" dt="2024-04-08T14:36:52.437" v="104" actId="20577"/>
          <ac:spMkLst>
            <pc:docMk/>
            <pc:sldMk cId="3572258008" sldId="319"/>
            <ac:spMk id="48" creationId="{0ADB5EF4-512D-AAD6-E3A2-041B5C1858AE}"/>
          </ac:spMkLst>
        </pc:spChg>
        <pc:spChg chg="mod">
          <ac:chgData name="Caroline Pierret" userId="26695185-7ade-4bf2-b21b-f06985dbed16" providerId="ADAL" clId="{D5532437-0E92-4C2C-8E45-76A571123F7D}" dt="2024-04-08T14:37:04.026" v="110" actId="20577"/>
          <ac:spMkLst>
            <pc:docMk/>
            <pc:sldMk cId="3572258008" sldId="319"/>
            <ac:spMk id="57" creationId="{DACE23B4-B6CE-9F5D-8210-1E013080177D}"/>
          </ac:spMkLst>
        </pc:spChg>
        <pc:spChg chg="del">
          <ac:chgData name="Caroline Pierret" userId="26695185-7ade-4bf2-b21b-f06985dbed16" providerId="ADAL" clId="{D5532437-0E92-4C2C-8E45-76A571123F7D}" dt="2024-04-08T14:39:04.634" v="136" actId="478"/>
          <ac:spMkLst>
            <pc:docMk/>
            <pc:sldMk cId="3572258008" sldId="319"/>
            <ac:spMk id="66" creationId="{FC20BC02-8D7A-F1A2-56C5-4CF2E3E72E53}"/>
          </ac:spMkLst>
        </pc:spChg>
        <pc:spChg chg="mod">
          <ac:chgData name="Caroline Pierret" userId="26695185-7ade-4bf2-b21b-f06985dbed16" providerId="ADAL" clId="{D5532437-0E92-4C2C-8E45-76A571123F7D}" dt="2024-04-08T14:36:43.639" v="95" actId="20577"/>
          <ac:spMkLst>
            <pc:docMk/>
            <pc:sldMk cId="3572258008" sldId="319"/>
            <ac:spMk id="67" creationId="{45A1C745-5363-C493-C0E0-DA7B539DAE43}"/>
          </ac:spMkLst>
        </pc:spChg>
      </pc:sldChg>
    </pc:docChg>
  </pc:docChgLst>
  <pc:docChgLst>
    <pc:chgData name="Caroline Pierret" userId="S::caroline.pierret@corder.be::26695185-7ade-4bf2-b21b-f06985dbed16" providerId="AD" clId="Web-{C352FD22-F048-4379-8F7C-6501C9BF3E7D}"/>
    <pc:docChg chg="delSld modSld">
      <pc:chgData name="Caroline Pierret" userId="S::caroline.pierret@corder.be::26695185-7ade-4bf2-b21b-f06985dbed16" providerId="AD" clId="Web-{C352FD22-F048-4379-8F7C-6501C9BF3E7D}" dt="2024-01-04T09:00:09.132" v="98" actId="20577"/>
      <pc:docMkLst>
        <pc:docMk/>
      </pc:docMkLst>
      <pc:sldChg chg="del">
        <pc:chgData name="Caroline Pierret" userId="S::caroline.pierret@corder.be::26695185-7ade-4bf2-b21b-f06985dbed16" providerId="AD" clId="Web-{C352FD22-F048-4379-8F7C-6501C9BF3E7D}" dt="2024-01-04T08:44:23.475" v="29"/>
        <pc:sldMkLst>
          <pc:docMk/>
          <pc:sldMk cId="2720735601" sldId="256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413" v="20"/>
        <pc:sldMkLst>
          <pc:docMk/>
          <pc:sldMk cId="3258477552" sldId="260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303" v="11"/>
        <pc:sldMkLst>
          <pc:docMk/>
          <pc:sldMk cId="1927817713" sldId="261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335" v="13"/>
        <pc:sldMkLst>
          <pc:docMk/>
          <pc:sldMk cId="1667386837" sldId="263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397" v="18"/>
        <pc:sldMkLst>
          <pc:docMk/>
          <pc:sldMk cId="930917605" sldId="264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272" v="9"/>
        <pc:sldMkLst>
          <pc:docMk/>
          <pc:sldMk cId="9673894" sldId="265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413" v="19"/>
        <pc:sldMkLst>
          <pc:docMk/>
          <pc:sldMk cId="3234066051" sldId="274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397" v="17"/>
        <pc:sldMkLst>
          <pc:docMk/>
          <pc:sldMk cId="1552351430" sldId="275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303" v="10"/>
        <pc:sldMkLst>
          <pc:docMk/>
          <pc:sldMk cId="88505370" sldId="277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038" v="0"/>
        <pc:sldMkLst>
          <pc:docMk/>
          <pc:sldMk cId="633105199" sldId="278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475" v="28"/>
        <pc:sldMkLst>
          <pc:docMk/>
          <pc:sldMk cId="2393788281" sldId="279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241" v="7"/>
        <pc:sldMkLst>
          <pc:docMk/>
          <pc:sldMk cId="1566064510" sldId="284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163" v="5"/>
        <pc:sldMkLst>
          <pc:docMk/>
          <pc:sldMk cId="430024957" sldId="285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210" v="6"/>
        <pc:sldMkLst>
          <pc:docMk/>
          <pc:sldMk cId="2665008960" sldId="286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100" v="4"/>
        <pc:sldMkLst>
          <pc:docMk/>
          <pc:sldMk cId="3657315809" sldId="287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085" v="3"/>
        <pc:sldMkLst>
          <pc:docMk/>
          <pc:sldMk cId="3324975300" sldId="288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272" v="8"/>
        <pc:sldMkLst>
          <pc:docMk/>
          <pc:sldMk cId="2658501562" sldId="289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319" v="12"/>
        <pc:sldMkLst>
          <pc:docMk/>
          <pc:sldMk cId="2116691839" sldId="290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053" v="2"/>
        <pc:sldMkLst>
          <pc:docMk/>
          <pc:sldMk cId="3323460140" sldId="292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053" v="1"/>
        <pc:sldMkLst>
          <pc:docMk/>
          <pc:sldMk cId="2827587808" sldId="293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475" v="27"/>
        <pc:sldMkLst>
          <pc:docMk/>
          <pc:sldMk cId="2336250190" sldId="296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475" v="26"/>
        <pc:sldMkLst>
          <pc:docMk/>
          <pc:sldMk cId="1052701487" sldId="298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475" v="25"/>
        <pc:sldMkLst>
          <pc:docMk/>
          <pc:sldMk cId="1748525502" sldId="299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460" v="24"/>
        <pc:sldMkLst>
          <pc:docMk/>
          <pc:sldMk cId="2129265383" sldId="303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381" v="16"/>
        <pc:sldMkLst>
          <pc:docMk/>
          <pc:sldMk cId="1975458382" sldId="304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366" v="15"/>
        <pc:sldMkLst>
          <pc:docMk/>
          <pc:sldMk cId="3269121970" sldId="305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350" v="14"/>
        <pc:sldMkLst>
          <pc:docMk/>
          <pc:sldMk cId="1213549344" sldId="306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444" v="22"/>
        <pc:sldMkLst>
          <pc:docMk/>
          <pc:sldMk cId="3822657719" sldId="308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428" v="21"/>
        <pc:sldMkLst>
          <pc:docMk/>
          <pc:sldMk cId="233189005" sldId="310"/>
        </pc:sldMkLst>
      </pc:sldChg>
      <pc:sldChg chg="del">
        <pc:chgData name="Caroline Pierret" userId="S::caroline.pierret@corder.be::26695185-7ade-4bf2-b21b-f06985dbed16" providerId="AD" clId="Web-{C352FD22-F048-4379-8F7C-6501C9BF3E7D}" dt="2024-01-04T08:44:23.444" v="23"/>
        <pc:sldMkLst>
          <pc:docMk/>
          <pc:sldMk cId="3822383499" sldId="311"/>
        </pc:sldMkLst>
      </pc:sldChg>
      <pc:sldChg chg="addSp delSp modSp mod modShow">
        <pc:chgData name="Caroline Pierret" userId="S::caroline.pierret@corder.be::26695185-7ade-4bf2-b21b-f06985dbed16" providerId="AD" clId="Web-{C352FD22-F048-4379-8F7C-6501C9BF3E7D}" dt="2024-01-04T09:00:09.132" v="98" actId="20577"/>
        <pc:sldMkLst>
          <pc:docMk/>
          <pc:sldMk cId="3343116756" sldId="312"/>
        </pc:sldMkLst>
        <pc:spChg chg="del">
          <ac:chgData name="Caroline Pierret" userId="S::caroline.pierret@corder.be::26695185-7ade-4bf2-b21b-f06985dbed16" providerId="AD" clId="Web-{C352FD22-F048-4379-8F7C-6501C9BF3E7D}" dt="2024-01-04T08:49:54.408" v="42"/>
          <ac:spMkLst>
            <pc:docMk/>
            <pc:sldMk cId="3343116756" sldId="312"/>
            <ac:spMk id="3" creationId="{FE62C477-93BA-FD66-345B-2A1F9FD55C10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0:43.535" v="45" actId="1076"/>
          <ac:spMkLst>
            <pc:docMk/>
            <pc:sldMk cId="3343116756" sldId="312"/>
            <ac:spMk id="6" creationId="{514FD4ED-FC01-673A-EA3C-C3BE4D43B6D5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7:36.627" v="87" actId="1076"/>
          <ac:spMkLst>
            <pc:docMk/>
            <pc:sldMk cId="3343116756" sldId="312"/>
            <ac:spMk id="7" creationId="{635C43F8-C01E-54BF-920B-E05FAC20008D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7:25.658" v="85" actId="1076"/>
          <ac:spMkLst>
            <pc:docMk/>
            <pc:sldMk cId="3343116756" sldId="312"/>
            <ac:spMk id="9" creationId="{818AB3F4-0C7B-B6BB-C874-3316F3F11D92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5:02.637" v="70" actId="1076"/>
          <ac:spMkLst>
            <pc:docMk/>
            <pc:sldMk cId="3343116756" sldId="312"/>
            <ac:spMk id="11" creationId="{66260477-39DC-3F73-E5CC-C17C992635AA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4:17.386" v="68"/>
          <ac:spMkLst>
            <pc:docMk/>
            <pc:sldMk cId="3343116756" sldId="312"/>
            <ac:spMk id="12" creationId="{9998DD47-23C1-97EA-36E8-80A2FC42BF82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9:00:09.132" v="98" actId="20577"/>
          <ac:spMkLst>
            <pc:docMk/>
            <pc:sldMk cId="3343116756" sldId="312"/>
            <ac:spMk id="16" creationId="{3080D1E2-CBE6-BDAD-F771-7C26CED18F8E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7:44.205" v="88" actId="1076"/>
          <ac:spMkLst>
            <pc:docMk/>
            <pc:sldMk cId="3343116756" sldId="312"/>
            <ac:spMk id="23" creationId="{51F6DA59-06A0-30CF-6BCC-47599272439F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3:05.540" v="52"/>
          <ac:spMkLst>
            <pc:docMk/>
            <pc:sldMk cId="3343116756" sldId="312"/>
            <ac:spMk id="24" creationId="{9E00A662-472D-659B-13DE-12E26BAFB55A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5:15.763" v="72" actId="1076"/>
          <ac:spMkLst>
            <pc:docMk/>
            <pc:sldMk cId="3343116756" sldId="312"/>
            <ac:spMk id="25" creationId="{B1C09017-5FE8-85EF-98BD-0C8641D25738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5:10.403" v="71" actId="1076"/>
          <ac:spMkLst>
            <pc:docMk/>
            <pc:sldMk cId="3343116756" sldId="312"/>
            <ac:spMk id="26" creationId="{E7669FF5-FF4E-B087-78C2-00A342C6C059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3:20.040" v="55"/>
          <ac:spMkLst>
            <pc:docMk/>
            <pc:sldMk cId="3343116756" sldId="312"/>
            <ac:spMk id="28" creationId="{6B0FBA3C-D596-E9E1-421D-1B0E7A7F483A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3:22.900" v="56"/>
          <ac:spMkLst>
            <pc:docMk/>
            <pc:sldMk cId="3343116756" sldId="312"/>
            <ac:spMk id="29" creationId="{D8F095EA-2AD3-1EEC-5889-624FA2F0A61D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3:27.650" v="57"/>
          <ac:spMkLst>
            <pc:docMk/>
            <pc:sldMk cId="3343116756" sldId="312"/>
            <ac:spMk id="33" creationId="{5A5841BF-0B68-C776-12BE-F9FA59BF478B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8:43.848" v="97"/>
          <ac:spMkLst>
            <pc:docMk/>
            <pc:sldMk cId="3343116756" sldId="312"/>
            <ac:spMk id="41" creationId="{0384F362-91D5-8E63-8EA0-B6DD6E627E28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8:43.848" v="96"/>
          <ac:spMkLst>
            <pc:docMk/>
            <pc:sldMk cId="3343116756" sldId="312"/>
            <ac:spMk id="42" creationId="{EA719635-873A-A60C-1473-807C546220C9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6:22.640" v="77" actId="1076"/>
          <ac:spMkLst>
            <pc:docMk/>
            <pc:sldMk cId="3343116756" sldId="312"/>
            <ac:spMk id="45" creationId="{3D83E637-B0C5-4CEF-914F-CAD663998566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6:15.468" v="76" actId="1076"/>
          <ac:spMkLst>
            <pc:docMk/>
            <pc:sldMk cId="3343116756" sldId="312"/>
            <ac:spMk id="46" creationId="{671BAD4D-4CCA-11BC-9F10-73019CC31DCE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4:40.746" v="69" actId="1076"/>
          <ac:spMkLst>
            <pc:docMk/>
            <pc:sldMk cId="3343116756" sldId="312"/>
            <ac:spMk id="51" creationId="{127018C4-85E6-D05A-51D5-40B5B1EA6876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3:51.432" v="61"/>
          <ac:spMkLst>
            <pc:docMk/>
            <pc:sldMk cId="3343116756" sldId="312"/>
            <ac:spMk id="52" creationId="{7C200F20-E741-8D69-DD1F-48F904B849A9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3:54.104" v="62"/>
          <ac:spMkLst>
            <pc:docMk/>
            <pc:sldMk cId="3343116756" sldId="312"/>
            <ac:spMk id="53" creationId="{9CA4125B-32D3-8C0F-AEFC-0C263454AB94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3:45.729" v="59"/>
          <ac:spMkLst>
            <pc:docMk/>
            <pc:sldMk cId="3343116756" sldId="312"/>
            <ac:spMk id="54" creationId="{9A724A90-6D42-4DC1-54CB-FAD131875E3B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3:48.510" v="60"/>
          <ac:spMkLst>
            <pc:docMk/>
            <pc:sldMk cId="3343116756" sldId="312"/>
            <ac:spMk id="57" creationId="{231155EF-1D8B-C972-2F05-6CA28DF529FB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3:43.072" v="58"/>
          <ac:spMkLst>
            <pc:docMk/>
            <pc:sldMk cId="3343116756" sldId="312"/>
            <ac:spMk id="58" creationId="{04E73CB5-90A6-1E1B-2320-4031A76B31C5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47:34.685" v="32" actId="1076"/>
          <ac:spMkLst>
            <pc:docMk/>
            <pc:sldMk cId="3343116756" sldId="312"/>
            <ac:spMk id="59" creationId="{2C56E34A-2F00-64BF-890D-C05324599A2A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7:58.018" v="90" actId="14100"/>
          <ac:spMkLst>
            <pc:docMk/>
            <pc:sldMk cId="3343116756" sldId="312"/>
            <ac:spMk id="64" creationId="{41882962-1E1F-C5B6-10EB-B1B73F48A9A0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4:01.432" v="64"/>
          <ac:spMkLst>
            <pc:docMk/>
            <pc:sldMk cId="3343116756" sldId="312"/>
            <ac:spMk id="65" creationId="{1798CE4D-759C-9250-71E1-87428BC00205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5:36.842" v="73" actId="1076"/>
          <ac:spMkLst>
            <pc:docMk/>
            <pc:sldMk cId="3343116756" sldId="312"/>
            <ac:spMk id="66" creationId="{6B88FC9C-5C5B-9B3C-0F6C-C92ADF93ABBC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4:07.026" v="66"/>
          <ac:spMkLst>
            <pc:docMk/>
            <pc:sldMk cId="3343116756" sldId="312"/>
            <ac:spMk id="67" creationId="{112442BA-6CEE-CD1C-6CDA-53C907E94347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4:04.292" v="65"/>
          <ac:spMkLst>
            <pc:docMk/>
            <pc:sldMk cId="3343116756" sldId="312"/>
            <ac:spMk id="68" creationId="{F33CFD18-77A1-158E-1699-1638E139B39F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8:06.003" v="91" actId="688"/>
          <ac:spMkLst>
            <pc:docMk/>
            <pc:sldMk cId="3343116756" sldId="312"/>
            <ac:spMk id="69" creationId="{E9EA949C-762D-1D6E-8D17-A6888E41300E}"/>
          </ac:spMkLst>
        </pc:spChg>
        <pc:spChg chg="mod">
          <ac:chgData name="Caroline Pierret" userId="S::caroline.pierret@corder.be::26695185-7ade-4bf2-b21b-f06985dbed16" providerId="AD" clId="Web-{C352FD22-F048-4379-8F7C-6501C9BF3E7D}" dt="2024-01-04T08:55:45.826" v="74" actId="1076"/>
          <ac:spMkLst>
            <pc:docMk/>
            <pc:sldMk cId="3343116756" sldId="312"/>
            <ac:spMk id="70" creationId="{9937B701-80AC-87F0-739C-8D4B8D7C674C}"/>
          </ac:spMkLst>
        </pc:spChg>
        <pc:grpChg chg="add mod">
          <ac:chgData name="Caroline Pierret" userId="S::caroline.pierret@corder.be::26695185-7ade-4bf2-b21b-f06985dbed16" providerId="AD" clId="Web-{C352FD22-F048-4379-8F7C-6501C9BF3E7D}" dt="2024-01-04T08:57:21.361" v="84" actId="1076"/>
          <ac:grpSpMkLst>
            <pc:docMk/>
            <pc:sldMk cId="3343116756" sldId="312"/>
            <ac:grpSpMk id="2" creationId="{AF6E0C3E-4EDA-D896-9B7F-183A100C4727}"/>
          </ac:grpSpMkLst>
        </pc:grpChg>
        <pc:grpChg chg="mod">
          <ac:chgData name="Caroline Pierret" userId="S::caroline.pierret@corder.be::26695185-7ade-4bf2-b21b-f06985dbed16" providerId="AD" clId="Web-{C352FD22-F048-4379-8F7C-6501C9BF3E7D}" dt="2024-01-04T08:47:26.700" v="31" actId="1076"/>
          <ac:grpSpMkLst>
            <pc:docMk/>
            <pc:sldMk cId="3343116756" sldId="312"/>
            <ac:grpSpMk id="8" creationId="{98A54003-9779-921E-C248-B353E22A2730}"/>
          </ac:grpSpMkLst>
        </pc:grpChg>
        <pc:grpChg chg="del mod">
          <ac:chgData name="Caroline Pierret" userId="S::caroline.pierret@corder.be::26695185-7ade-4bf2-b21b-f06985dbed16" providerId="AD" clId="Web-{C352FD22-F048-4379-8F7C-6501C9BF3E7D}" dt="2024-01-04T08:57:11.642" v="83"/>
          <ac:grpSpMkLst>
            <pc:docMk/>
            <pc:sldMk cId="3343116756" sldId="312"/>
            <ac:grpSpMk id="19" creationId="{FB1856BD-965F-900F-E510-3EAC1EEEB07C}"/>
          </ac:grpSpMkLst>
        </pc:grpChg>
      </pc:sldChg>
    </pc:docChg>
  </pc:docChgLst>
  <pc:docChgLst>
    <pc:chgData name="Soukaïna El Massoudi" userId="bf506e37-35f8-4486-bb3e-58a95f94c1c2" providerId="ADAL" clId="{602F6827-2E4C-4657-BF91-FFA5717B4523}"/>
    <pc:docChg chg="undo redo custSel addSld delSld modSld sldOrd modMainMaster">
      <pc:chgData name="Soukaïna El Massoudi" userId="bf506e37-35f8-4486-bb3e-58a95f94c1c2" providerId="ADAL" clId="{602F6827-2E4C-4657-BF91-FFA5717B4523}" dt="2024-05-22T10:26:40.185" v="599" actId="108"/>
      <pc:docMkLst>
        <pc:docMk/>
      </pc:docMkLst>
      <pc:sldChg chg="del">
        <pc:chgData name="Soukaïna El Massoudi" userId="bf506e37-35f8-4486-bb3e-58a95f94c1c2" providerId="ADAL" clId="{602F6827-2E4C-4657-BF91-FFA5717B4523}" dt="2024-05-22T06:52:03.686" v="0" actId="47"/>
        <pc:sldMkLst>
          <pc:docMk/>
          <pc:sldMk cId="2720735601" sldId="256"/>
        </pc:sldMkLst>
      </pc:sldChg>
      <pc:sldChg chg="del">
        <pc:chgData name="Soukaïna El Massoudi" userId="bf506e37-35f8-4486-bb3e-58a95f94c1c2" providerId="ADAL" clId="{602F6827-2E4C-4657-BF91-FFA5717B4523}" dt="2024-05-22T06:52:03.686" v="0" actId="47"/>
        <pc:sldMkLst>
          <pc:docMk/>
          <pc:sldMk cId="3234066051" sldId="274"/>
        </pc:sldMkLst>
      </pc:sldChg>
      <pc:sldChg chg="add del ord">
        <pc:chgData name="Soukaïna El Massoudi" userId="bf506e37-35f8-4486-bb3e-58a95f94c1c2" providerId="ADAL" clId="{602F6827-2E4C-4657-BF91-FFA5717B4523}" dt="2024-05-22T06:54:41.031" v="53" actId="47"/>
        <pc:sldMkLst>
          <pc:docMk/>
          <pc:sldMk cId="88505370" sldId="277"/>
        </pc:sldMkLst>
      </pc:sldChg>
      <pc:sldChg chg="add del ord">
        <pc:chgData name="Soukaïna El Massoudi" userId="bf506e37-35f8-4486-bb3e-58a95f94c1c2" providerId="ADAL" clId="{602F6827-2E4C-4657-BF91-FFA5717B4523}" dt="2024-05-22T06:57:54.428" v="400" actId="47"/>
        <pc:sldMkLst>
          <pc:docMk/>
          <pc:sldMk cId="633105199" sldId="278"/>
        </pc:sldMkLst>
      </pc:sldChg>
      <pc:sldChg chg="del">
        <pc:chgData name="Soukaïna El Massoudi" userId="bf506e37-35f8-4486-bb3e-58a95f94c1c2" providerId="ADAL" clId="{602F6827-2E4C-4657-BF91-FFA5717B4523}" dt="2024-05-22T06:52:03.686" v="0" actId="47"/>
        <pc:sldMkLst>
          <pc:docMk/>
          <pc:sldMk cId="2393788281" sldId="279"/>
        </pc:sldMkLst>
      </pc:sldChg>
      <pc:sldChg chg="del">
        <pc:chgData name="Soukaïna El Massoudi" userId="bf506e37-35f8-4486-bb3e-58a95f94c1c2" providerId="ADAL" clId="{602F6827-2E4C-4657-BF91-FFA5717B4523}" dt="2024-05-22T06:52:03.686" v="0" actId="47"/>
        <pc:sldMkLst>
          <pc:docMk/>
          <pc:sldMk cId="2336250190" sldId="296"/>
        </pc:sldMkLst>
      </pc:sldChg>
      <pc:sldChg chg="del">
        <pc:chgData name="Soukaïna El Massoudi" userId="bf506e37-35f8-4486-bb3e-58a95f94c1c2" providerId="ADAL" clId="{602F6827-2E4C-4657-BF91-FFA5717B4523}" dt="2024-05-22T06:52:03.686" v="0" actId="47"/>
        <pc:sldMkLst>
          <pc:docMk/>
          <pc:sldMk cId="1052701487" sldId="298"/>
        </pc:sldMkLst>
      </pc:sldChg>
      <pc:sldChg chg="del">
        <pc:chgData name="Soukaïna El Massoudi" userId="bf506e37-35f8-4486-bb3e-58a95f94c1c2" providerId="ADAL" clId="{602F6827-2E4C-4657-BF91-FFA5717B4523}" dt="2024-05-22T06:52:03.686" v="0" actId="47"/>
        <pc:sldMkLst>
          <pc:docMk/>
          <pc:sldMk cId="1748525502" sldId="299"/>
        </pc:sldMkLst>
      </pc:sldChg>
      <pc:sldChg chg="add del ord">
        <pc:chgData name="Soukaïna El Massoudi" userId="bf506e37-35f8-4486-bb3e-58a95f94c1c2" providerId="ADAL" clId="{602F6827-2E4C-4657-BF91-FFA5717B4523}" dt="2024-05-22T06:54:45.784" v="55" actId="47"/>
        <pc:sldMkLst>
          <pc:docMk/>
          <pc:sldMk cId="1665755646" sldId="314"/>
        </pc:sldMkLst>
      </pc:sldChg>
      <pc:sldChg chg="del">
        <pc:chgData name="Soukaïna El Massoudi" userId="bf506e37-35f8-4486-bb3e-58a95f94c1c2" providerId="ADAL" clId="{602F6827-2E4C-4657-BF91-FFA5717B4523}" dt="2024-05-22T06:58:54.483" v="430" actId="47"/>
        <pc:sldMkLst>
          <pc:docMk/>
          <pc:sldMk cId="2818676257" sldId="315"/>
        </pc:sldMkLst>
      </pc:sldChg>
      <pc:sldChg chg="addSp delSp modSp mod setBg">
        <pc:chgData name="Soukaïna El Massoudi" userId="bf506e37-35f8-4486-bb3e-58a95f94c1c2" providerId="ADAL" clId="{602F6827-2E4C-4657-BF91-FFA5717B4523}" dt="2024-05-22T07:44:15.418" v="567"/>
        <pc:sldMkLst>
          <pc:docMk/>
          <pc:sldMk cId="2380824307" sldId="316"/>
        </pc:sldMkLst>
        <pc:spChg chg="mod">
          <ac:chgData name="Soukaïna El Massoudi" userId="bf506e37-35f8-4486-bb3e-58a95f94c1c2" providerId="ADAL" clId="{602F6827-2E4C-4657-BF91-FFA5717B4523}" dt="2024-05-22T07:04:36.813" v="501" actId="790"/>
          <ac:spMkLst>
            <pc:docMk/>
            <pc:sldMk cId="2380824307" sldId="316"/>
            <ac:spMk id="2" creationId="{01CD4770-FD99-6453-D92C-4774DAFC1DE1}"/>
          </ac:spMkLst>
        </pc:spChg>
        <pc:spChg chg="del mod">
          <ac:chgData name="Soukaïna El Massoudi" userId="bf506e37-35f8-4486-bb3e-58a95f94c1c2" providerId="ADAL" clId="{602F6827-2E4C-4657-BF91-FFA5717B4523}" dt="2024-05-22T07:42:41.500" v="534" actId="478"/>
          <ac:spMkLst>
            <pc:docMk/>
            <pc:sldMk cId="2380824307" sldId="316"/>
            <ac:spMk id="67" creationId="{45A1C745-5363-C493-C0E0-DA7B539DAE43}"/>
          </ac:spMkLst>
        </pc:spChg>
        <pc:spChg chg="add mod">
          <ac:chgData name="Soukaïna El Massoudi" userId="bf506e37-35f8-4486-bb3e-58a95f94c1c2" providerId="ADAL" clId="{602F6827-2E4C-4657-BF91-FFA5717B4523}" dt="2024-05-22T07:42:43.298" v="536"/>
          <ac:spMkLst>
            <pc:docMk/>
            <pc:sldMk cId="2380824307" sldId="316"/>
            <ac:spMk id="115" creationId="{04736452-ACB6-7920-C49E-BAB7D01D7C87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69" creationId="{55831994-F7C0-845C-2B32-8B3D0EBE729D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70" creationId="{3B73177F-1A0F-8F52-50B3-2492F22ED20D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71" creationId="{7ABBDF65-27D9-AF74-2553-6437838CBCDA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72" creationId="{00491DCA-F666-1329-40A7-BD1F7039C311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74" creationId="{E1B961FE-B12A-6803-DA47-A0270F3ECCFF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75" creationId="{2447DD8D-B2EF-14D1-BFDF-DE7F342AF27F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76" creationId="{394B4FDA-3B40-18B8-16BB-CAE013277290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77" creationId="{A69655D2-389C-4BE6-5BEB-2D4319BB118B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78" creationId="{04942F28-AA52-F4F4-EBCB-F10C0E809959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79" creationId="{D00BC773-4BC5-3088-3539-5B3286D59871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80" creationId="{37D17478-7B9C-61D2-CC6C-40059B630FC3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81" creationId="{7E38C5EF-320A-75E6-61E4-9F59412DD27F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82" creationId="{6F51A0B1-176D-A41C-8E0D-2D81C0392C9C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83" creationId="{B917CEBC-E547-1080-EB0A-BE1F9A5FED5B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84" creationId="{AE5ECEEC-A3C0-54B6-E759-40CD5F913F9F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85" creationId="{58485ABE-45C7-DA93-0E67-D2A3562F6266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86" creationId="{723F805F-2C89-BB53-9CA8-6E391A4606AA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87" creationId="{614D3177-A25B-BF5E-BFB9-376802E60A3C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88" creationId="{F72C8663-295B-3DC2-A395-DB4E585A1260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89" creationId="{2BA833A9-5654-E7DC-CE05-9BEDC320246F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90" creationId="{ED7A2079-3FF1-E9C9-6BAF-252FCE13D969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91" creationId="{0C13E0F2-5D65-982C-4041-4561BF11ECB4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92" creationId="{08D3F54A-1F2A-4B25-91FD-00EBAA65CDC8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93" creationId="{9C214881-D89B-55AF-8292-5BDEE7A1020E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94" creationId="{30E0C3A8-B41E-FAE5-8FAB-135F8859C69C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95" creationId="{102F4898-F9C9-A9FA-9DB5-340963652B25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96" creationId="{2279A0F4-1C73-0B66-B42F-B1C75A6B581F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97" creationId="{673B27E8-BDA2-B3A8-671D-05FECDC9AED2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98" creationId="{DDBBFA4B-6D74-DAC8-2C87-74FCBC255FAC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199" creationId="{5A4BFD22-4E9D-EB1F-8AB1-021F86C745A1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200" creationId="{F86A1AE2-8DA5-105E-D6EC-C1F7B7B5D9D1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201" creationId="{A231541F-1957-F899-5917-37C22C6861BD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202" creationId="{829D989E-4D23-7B27-A40A-120F3549163D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203" creationId="{89763193-439B-6430-4DE4-C7D328B7B591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204" creationId="{ED495F4F-DFDD-00BD-C91D-8BF444E19E8C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205" creationId="{F2A5102A-469B-D6D0-C86E-A46AB033FD7F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206" creationId="{6A9A3E3B-4755-21D9-9C50-473188229E09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207" creationId="{5B590AC6-6D32-9699-2751-4755C1F22FEF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208" creationId="{AD42B5C2-0894-8458-E286-28E3BAD570F1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209" creationId="{96566E82-EA2E-36AC-8C0D-9BFBFE0F392A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210" creationId="{2AB1617B-DE6E-2CCE-07CA-9ED8E792D86B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211" creationId="{B20509DF-393B-E3DD-68D5-49A679B61AA0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212" creationId="{7F1371AE-6B16-3312-B14F-56CE1FF81B45}"/>
          </ac:spMkLst>
        </pc:spChg>
        <pc:spChg chg="mod">
          <ac:chgData name="Soukaïna El Massoudi" userId="bf506e37-35f8-4486-bb3e-58a95f94c1c2" providerId="ADAL" clId="{602F6827-2E4C-4657-BF91-FFA5717B4523}" dt="2024-05-22T07:44:07.380" v="566" actId="207"/>
          <ac:spMkLst>
            <pc:docMk/>
            <pc:sldMk cId="2380824307" sldId="316"/>
            <ac:spMk id="213" creationId="{57E66346-087D-6152-0949-F82707C58E9E}"/>
          </ac:spMkLst>
        </pc:spChg>
        <pc:grpChg chg="mod">
          <ac:chgData name="Soukaïna El Massoudi" userId="bf506e37-35f8-4486-bb3e-58a95f94c1c2" providerId="ADAL" clId="{602F6827-2E4C-4657-BF91-FFA5717B4523}" dt="2024-05-22T07:44:07.380" v="566" actId="207"/>
          <ac:grpSpMkLst>
            <pc:docMk/>
            <pc:sldMk cId="2380824307" sldId="316"/>
            <ac:grpSpMk id="168" creationId="{6055E113-B22B-E240-92CF-1AFF1029440B}"/>
          </ac:grpSpMkLst>
        </pc:grpChg>
        <pc:picChg chg="del mod">
          <ac:chgData name="Soukaïna El Massoudi" userId="bf506e37-35f8-4486-bb3e-58a95f94c1c2" providerId="ADAL" clId="{602F6827-2E4C-4657-BF91-FFA5717B4523}" dt="2024-05-22T07:42:42.292" v="535" actId="478"/>
          <ac:picMkLst>
            <pc:docMk/>
            <pc:sldMk cId="2380824307" sldId="316"/>
            <ac:picMk id="68" creationId="{5B9DEC07-CED7-4132-319D-3A34CE5BDC70}"/>
          </ac:picMkLst>
        </pc:picChg>
        <pc:picChg chg="add mod">
          <ac:chgData name="Soukaïna El Massoudi" userId="bf506e37-35f8-4486-bb3e-58a95f94c1c2" providerId="ADAL" clId="{602F6827-2E4C-4657-BF91-FFA5717B4523}" dt="2024-05-22T07:42:43.298" v="536"/>
          <ac:picMkLst>
            <pc:docMk/>
            <pc:sldMk cId="2380824307" sldId="316"/>
            <ac:picMk id="116" creationId="{273C6712-BE87-EC4E-0926-05C1BE1A7BE3}"/>
          </ac:picMkLst>
        </pc:picChg>
        <pc:cxnChg chg="mod">
          <ac:chgData name="Soukaïna El Massoudi" userId="bf506e37-35f8-4486-bb3e-58a95f94c1c2" providerId="ADAL" clId="{602F6827-2E4C-4657-BF91-FFA5717B4523}" dt="2024-05-22T07:43:31.441" v="548" actId="1076"/>
          <ac:cxnSpMkLst>
            <pc:docMk/>
            <pc:sldMk cId="2380824307" sldId="316"/>
            <ac:cxnSpMk id="70" creationId="{719913AE-D31E-47F7-9778-4B7079BB4F95}"/>
          </ac:cxnSpMkLst>
        </pc:cxnChg>
        <pc:cxnChg chg="mod">
          <ac:chgData name="Soukaïna El Massoudi" userId="bf506e37-35f8-4486-bb3e-58a95f94c1c2" providerId="ADAL" clId="{602F6827-2E4C-4657-BF91-FFA5717B4523}" dt="2024-05-22T07:44:07.380" v="566" actId="207"/>
          <ac:cxnSpMkLst>
            <pc:docMk/>
            <pc:sldMk cId="2380824307" sldId="316"/>
            <ac:cxnSpMk id="173" creationId="{45CE39E8-50AE-A529-A522-09DA4512745F}"/>
          </ac:cxnSpMkLst>
        </pc:cxnChg>
      </pc:sldChg>
      <pc:sldChg chg="addSp delSp modSp mod">
        <pc:chgData name="Soukaïna El Massoudi" userId="bf506e37-35f8-4486-bb3e-58a95f94c1c2" providerId="ADAL" clId="{602F6827-2E4C-4657-BF91-FFA5717B4523}" dt="2024-05-22T10:25:58.879" v="581" actId="108"/>
        <pc:sldMkLst>
          <pc:docMk/>
          <pc:sldMk cId="1274053294" sldId="317"/>
        </pc:sldMkLst>
        <pc:spChg chg="mod">
          <ac:chgData name="Soukaïna El Massoudi" userId="bf506e37-35f8-4486-bb3e-58a95f94c1c2" providerId="ADAL" clId="{602F6827-2E4C-4657-BF91-FFA5717B4523}" dt="2024-05-22T07:05:45.711" v="509" actId="790"/>
          <ac:spMkLst>
            <pc:docMk/>
            <pc:sldMk cId="1274053294" sldId="317"/>
            <ac:spMk id="43" creationId="{B49AD7B4-B7D5-AEE6-6CC3-BE68D3DC57DF}"/>
          </ac:spMkLst>
        </pc:spChg>
        <pc:spChg chg="del">
          <ac:chgData name="Soukaïna El Massoudi" userId="bf506e37-35f8-4486-bb3e-58a95f94c1c2" providerId="ADAL" clId="{602F6827-2E4C-4657-BF91-FFA5717B4523}" dt="2024-05-22T07:01:27.714" v="467" actId="478"/>
          <ac:spMkLst>
            <pc:docMk/>
            <pc:sldMk cId="1274053294" sldId="317"/>
            <ac:spMk id="67" creationId="{45A1C745-5363-C493-C0E0-DA7B539DAE43}"/>
          </ac:spMkLst>
        </pc:spChg>
        <pc:spChg chg="add del mod">
          <ac:chgData name="Soukaïna El Massoudi" userId="bf506e37-35f8-4486-bb3e-58a95f94c1c2" providerId="ADAL" clId="{602F6827-2E4C-4657-BF91-FFA5717B4523}" dt="2024-05-22T07:42:47.639" v="538" actId="478"/>
          <ac:spMkLst>
            <pc:docMk/>
            <pc:sldMk cId="1274053294" sldId="317"/>
            <ac:spMk id="116" creationId="{E7EF7E44-D89E-D6C4-04E1-93217A598192}"/>
          </ac:spMkLst>
        </pc:spChg>
        <pc:spChg chg="add mod">
          <ac:chgData name="Soukaïna El Massoudi" userId="bf506e37-35f8-4486-bb3e-58a95f94c1c2" providerId="ADAL" clId="{602F6827-2E4C-4657-BF91-FFA5717B4523}" dt="2024-05-22T10:25:58.879" v="581" actId="108"/>
          <ac:spMkLst>
            <pc:docMk/>
            <pc:sldMk cId="1274053294" sldId="317"/>
            <ac:spMk id="117" creationId="{610A72A3-AAF7-A762-DBCE-C2EC32F05DC4}"/>
          </ac:spMkLst>
        </pc:spChg>
        <pc:picChg chg="del mod">
          <ac:chgData name="Soukaïna El Massoudi" userId="bf506e37-35f8-4486-bb3e-58a95f94c1c2" providerId="ADAL" clId="{602F6827-2E4C-4657-BF91-FFA5717B4523}" dt="2024-05-22T07:42:48.287" v="539" actId="478"/>
          <ac:picMkLst>
            <pc:docMk/>
            <pc:sldMk cId="1274053294" sldId="317"/>
            <ac:picMk id="68" creationId="{5B9DEC07-CED7-4132-319D-3A34CE5BDC70}"/>
          </ac:picMkLst>
        </pc:picChg>
        <pc:picChg chg="add mod">
          <ac:chgData name="Soukaïna El Massoudi" userId="bf506e37-35f8-4486-bb3e-58a95f94c1c2" providerId="ADAL" clId="{602F6827-2E4C-4657-BF91-FFA5717B4523}" dt="2024-05-22T07:42:49.576" v="540"/>
          <ac:picMkLst>
            <pc:docMk/>
            <pc:sldMk cId="1274053294" sldId="317"/>
            <ac:picMk id="118" creationId="{843FBF9D-69AF-64CB-18BD-F42DBA19197F}"/>
          </ac:picMkLst>
        </pc:picChg>
      </pc:sldChg>
      <pc:sldChg chg="addSp delSp modSp mod">
        <pc:chgData name="Soukaïna El Massoudi" userId="bf506e37-35f8-4486-bb3e-58a95f94c1c2" providerId="ADAL" clId="{602F6827-2E4C-4657-BF91-FFA5717B4523}" dt="2024-05-22T10:26:28.127" v="591" actId="108"/>
        <pc:sldMkLst>
          <pc:docMk/>
          <pc:sldMk cId="3544806020" sldId="318"/>
        </pc:sldMkLst>
        <pc:spChg chg="mod">
          <ac:chgData name="Soukaïna El Massoudi" userId="bf506e37-35f8-4486-bb3e-58a95f94c1c2" providerId="ADAL" clId="{602F6827-2E4C-4657-BF91-FFA5717B4523}" dt="2024-05-22T07:05:51.955" v="510" actId="790"/>
          <ac:spMkLst>
            <pc:docMk/>
            <pc:sldMk cId="3544806020" sldId="318"/>
            <ac:spMk id="43" creationId="{F8BBC784-64A7-DE2A-7AA9-FDE01B375973}"/>
          </ac:spMkLst>
        </pc:spChg>
        <pc:spChg chg="del">
          <ac:chgData name="Soukaïna El Massoudi" userId="bf506e37-35f8-4486-bb3e-58a95f94c1c2" providerId="ADAL" clId="{602F6827-2E4C-4657-BF91-FFA5717B4523}" dt="2024-05-22T07:01:33.023" v="469" actId="478"/>
          <ac:spMkLst>
            <pc:docMk/>
            <pc:sldMk cId="3544806020" sldId="318"/>
            <ac:spMk id="67" creationId="{45A1C745-5363-C493-C0E0-DA7B539DAE43}"/>
          </ac:spMkLst>
        </pc:spChg>
        <pc:spChg chg="add del mod">
          <ac:chgData name="Soukaïna El Massoudi" userId="bf506e37-35f8-4486-bb3e-58a95f94c1c2" providerId="ADAL" clId="{602F6827-2E4C-4657-BF91-FFA5717B4523}" dt="2024-05-22T07:42:52.666" v="541" actId="478"/>
          <ac:spMkLst>
            <pc:docMk/>
            <pc:sldMk cId="3544806020" sldId="318"/>
            <ac:spMk id="116" creationId="{E175ACAA-F130-37DD-AFC2-1B2AAA7B6EF7}"/>
          </ac:spMkLst>
        </pc:spChg>
        <pc:spChg chg="add mod">
          <ac:chgData name="Soukaïna El Massoudi" userId="bf506e37-35f8-4486-bb3e-58a95f94c1c2" providerId="ADAL" clId="{602F6827-2E4C-4657-BF91-FFA5717B4523}" dt="2024-05-22T10:26:28.127" v="591" actId="108"/>
          <ac:spMkLst>
            <pc:docMk/>
            <pc:sldMk cId="3544806020" sldId="318"/>
            <ac:spMk id="117" creationId="{8648ED94-54D9-DCA1-A9C4-5D909CB8FC21}"/>
          </ac:spMkLst>
        </pc:spChg>
        <pc:picChg chg="del mod">
          <ac:chgData name="Soukaïna El Massoudi" userId="bf506e37-35f8-4486-bb3e-58a95f94c1c2" providerId="ADAL" clId="{602F6827-2E4C-4657-BF91-FFA5717B4523}" dt="2024-05-22T07:42:54.250" v="542" actId="478"/>
          <ac:picMkLst>
            <pc:docMk/>
            <pc:sldMk cId="3544806020" sldId="318"/>
            <ac:picMk id="68" creationId="{5B9DEC07-CED7-4132-319D-3A34CE5BDC70}"/>
          </ac:picMkLst>
        </pc:picChg>
        <pc:picChg chg="add mod">
          <ac:chgData name="Soukaïna El Massoudi" userId="bf506e37-35f8-4486-bb3e-58a95f94c1c2" providerId="ADAL" clId="{602F6827-2E4C-4657-BF91-FFA5717B4523}" dt="2024-05-22T07:42:54.638" v="543"/>
          <ac:picMkLst>
            <pc:docMk/>
            <pc:sldMk cId="3544806020" sldId="318"/>
            <ac:picMk id="118" creationId="{474507A4-AF2B-8155-6047-15E4C72B0FD3}"/>
          </ac:picMkLst>
        </pc:picChg>
      </pc:sldChg>
      <pc:sldChg chg="addSp delSp modSp mod">
        <pc:chgData name="Soukaïna El Massoudi" userId="bf506e37-35f8-4486-bb3e-58a95f94c1c2" providerId="ADAL" clId="{602F6827-2E4C-4657-BF91-FFA5717B4523}" dt="2024-05-22T10:26:40.185" v="599" actId="108"/>
        <pc:sldMkLst>
          <pc:docMk/>
          <pc:sldMk cId="3572258008" sldId="319"/>
        </pc:sldMkLst>
        <pc:spChg chg="mod">
          <ac:chgData name="Soukaïna El Massoudi" userId="bf506e37-35f8-4486-bb3e-58a95f94c1c2" providerId="ADAL" clId="{602F6827-2E4C-4657-BF91-FFA5717B4523}" dt="2024-05-22T07:05:28.015" v="506" actId="1076"/>
          <ac:spMkLst>
            <pc:docMk/>
            <pc:sldMk cId="3572258008" sldId="319"/>
            <ac:spMk id="43" creationId="{DE8CD811-AC72-32ED-3C56-52129ED7A297}"/>
          </ac:spMkLst>
        </pc:spChg>
        <pc:spChg chg="del">
          <ac:chgData name="Soukaïna El Massoudi" userId="bf506e37-35f8-4486-bb3e-58a95f94c1c2" providerId="ADAL" clId="{602F6827-2E4C-4657-BF91-FFA5717B4523}" dt="2024-05-22T07:01:44.366" v="471" actId="478"/>
          <ac:spMkLst>
            <pc:docMk/>
            <pc:sldMk cId="3572258008" sldId="319"/>
            <ac:spMk id="67" creationId="{45A1C745-5363-C493-C0E0-DA7B539DAE43}"/>
          </ac:spMkLst>
        </pc:spChg>
        <pc:spChg chg="add del mod">
          <ac:chgData name="Soukaïna El Massoudi" userId="bf506e37-35f8-4486-bb3e-58a95f94c1c2" providerId="ADAL" clId="{602F6827-2E4C-4657-BF91-FFA5717B4523}" dt="2024-05-22T07:42:58.666" v="544" actId="478"/>
          <ac:spMkLst>
            <pc:docMk/>
            <pc:sldMk cId="3572258008" sldId="319"/>
            <ac:spMk id="116" creationId="{B8A9C3F3-C18A-3014-BB32-8DC65C1E947C}"/>
          </ac:spMkLst>
        </pc:spChg>
        <pc:spChg chg="add mod">
          <ac:chgData name="Soukaïna El Massoudi" userId="bf506e37-35f8-4486-bb3e-58a95f94c1c2" providerId="ADAL" clId="{602F6827-2E4C-4657-BF91-FFA5717B4523}" dt="2024-05-22T10:26:40.185" v="599" actId="108"/>
          <ac:spMkLst>
            <pc:docMk/>
            <pc:sldMk cId="3572258008" sldId="319"/>
            <ac:spMk id="117" creationId="{168F112B-93EE-5DC5-A2F0-81C84F6034C2}"/>
          </ac:spMkLst>
        </pc:spChg>
        <pc:picChg chg="del mod">
          <ac:chgData name="Soukaïna El Massoudi" userId="bf506e37-35f8-4486-bb3e-58a95f94c1c2" providerId="ADAL" clId="{602F6827-2E4C-4657-BF91-FFA5717B4523}" dt="2024-05-22T07:42:59.400" v="545" actId="478"/>
          <ac:picMkLst>
            <pc:docMk/>
            <pc:sldMk cId="3572258008" sldId="319"/>
            <ac:picMk id="68" creationId="{5B9DEC07-CED7-4132-319D-3A34CE5BDC70}"/>
          </ac:picMkLst>
        </pc:picChg>
        <pc:picChg chg="add mod">
          <ac:chgData name="Soukaïna El Massoudi" userId="bf506e37-35f8-4486-bb3e-58a95f94c1c2" providerId="ADAL" clId="{602F6827-2E4C-4657-BF91-FFA5717B4523}" dt="2024-05-22T07:43:00.357" v="546"/>
          <ac:picMkLst>
            <pc:docMk/>
            <pc:sldMk cId="3572258008" sldId="319"/>
            <ac:picMk id="118" creationId="{FB3D722F-EB64-5034-1B5A-64B6BE27346B}"/>
          </ac:picMkLst>
        </pc:picChg>
      </pc:sldChg>
      <pc:sldChg chg="del">
        <pc:chgData name="Soukaïna El Massoudi" userId="bf506e37-35f8-4486-bb3e-58a95f94c1c2" providerId="ADAL" clId="{602F6827-2E4C-4657-BF91-FFA5717B4523}" dt="2024-05-22T06:52:03.686" v="0" actId="47"/>
        <pc:sldMkLst>
          <pc:docMk/>
          <pc:sldMk cId="777578066" sldId="320"/>
        </pc:sldMkLst>
      </pc:sldChg>
      <pc:sldChg chg="del">
        <pc:chgData name="Soukaïna El Massoudi" userId="bf506e37-35f8-4486-bb3e-58a95f94c1c2" providerId="ADAL" clId="{602F6827-2E4C-4657-BF91-FFA5717B4523}" dt="2024-05-22T06:52:03.686" v="0" actId="47"/>
        <pc:sldMkLst>
          <pc:docMk/>
          <pc:sldMk cId="62206098" sldId="321"/>
        </pc:sldMkLst>
      </pc:sldChg>
      <pc:sldChg chg="del">
        <pc:chgData name="Soukaïna El Massoudi" userId="bf506e37-35f8-4486-bb3e-58a95f94c1c2" providerId="ADAL" clId="{602F6827-2E4C-4657-BF91-FFA5717B4523}" dt="2024-05-22T06:52:03.686" v="0" actId="47"/>
        <pc:sldMkLst>
          <pc:docMk/>
          <pc:sldMk cId="2784553206" sldId="325"/>
        </pc:sldMkLst>
      </pc:sldChg>
      <pc:sldChg chg="addSp delSp modSp add del mod ord">
        <pc:chgData name="Soukaïna El Massoudi" userId="bf506e37-35f8-4486-bb3e-58a95f94c1c2" providerId="ADAL" clId="{602F6827-2E4C-4657-BF91-FFA5717B4523}" dt="2024-05-22T07:36:24.788" v="527" actId="47"/>
        <pc:sldMkLst>
          <pc:docMk/>
          <pc:sldMk cId="796882744" sldId="327"/>
        </pc:sldMkLst>
        <pc:spChg chg="del">
          <ac:chgData name="Soukaïna El Massoudi" userId="bf506e37-35f8-4486-bb3e-58a95f94c1c2" providerId="ADAL" clId="{602F6827-2E4C-4657-BF91-FFA5717B4523}" dt="2024-05-22T06:55:02.618" v="58" actId="478"/>
          <ac:spMkLst>
            <pc:docMk/>
            <pc:sldMk cId="796882744" sldId="327"/>
            <ac:spMk id="2" creationId="{98197A59-299D-3FD7-8AAE-00131931AFEC}"/>
          </ac:spMkLst>
        </pc:spChg>
        <pc:spChg chg="del">
          <ac:chgData name="Soukaïna El Massoudi" userId="bf506e37-35f8-4486-bb3e-58a95f94c1c2" providerId="ADAL" clId="{602F6827-2E4C-4657-BF91-FFA5717B4523}" dt="2024-05-22T06:54:57.090" v="57" actId="478"/>
          <ac:spMkLst>
            <pc:docMk/>
            <pc:sldMk cId="796882744" sldId="327"/>
            <ac:spMk id="3" creationId="{93C78F99-D869-0E51-835D-8BEC414EC331}"/>
          </ac:spMkLst>
        </pc:spChg>
        <pc:spChg chg="mod">
          <ac:chgData name="Soukaïna El Massoudi" userId="bf506e37-35f8-4486-bb3e-58a95f94c1c2" providerId="ADAL" clId="{602F6827-2E4C-4657-BF91-FFA5717B4523}" dt="2024-05-22T07:03:49.827" v="496" actId="313"/>
          <ac:spMkLst>
            <pc:docMk/>
            <pc:sldMk cId="796882744" sldId="327"/>
            <ac:spMk id="4" creationId="{ACB40513-B7DC-DF6F-84CC-01394AE63A85}"/>
          </ac:spMkLst>
        </pc:spChg>
        <pc:spChg chg="mod">
          <ac:chgData name="Soukaïna El Massoudi" userId="bf506e37-35f8-4486-bb3e-58a95f94c1c2" providerId="ADAL" clId="{602F6827-2E4C-4657-BF91-FFA5717B4523}" dt="2024-05-22T07:06:17.199" v="512" actId="27636"/>
          <ac:spMkLst>
            <pc:docMk/>
            <pc:sldMk cId="796882744" sldId="327"/>
            <ac:spMk id="6" creationId="{8F305209-EED8-B898-F846-A714C74311BA}"/>
          </ac:spMkLst>
        </pc:spChg>
        <pc:spChg chg="del">
          <ac:chgData name="Soukaïna El Massoudi" userId="bf506e37-35f8-4486-bb3e-58a95f94c1c2" providerId="ADAL" clId="{602F6827-2E4C-4657-BF91-FFA5717B4523}" dt="2024-05-22T06:54:54.846" v="56" actId="478"/>
          <ac:spMkLst>
            <pc:docMk/>
            <pc:sldMk cId="796882744" sldId="327"/>
            <ac:spMk id="7" creationId="{8F83D8F4-2A35-0EE6-271C-BCA2960C6BD4}"/>
          </ac:spMkLst>
        </pc:spChg>
        <pc:spChg chg="del">
          <ac:chgData name="Soukaïna El Massoudi" userId="bf506e37-35f8-4486-bb3e-58a95f94c1c2" providerId="ADAL" clId="{602F6827-2E4C-4657-BF91-FFA5717B4523}" dt="2024-05-22T06:56:53.070" v="399" actId="478"/>
          <ac:spMkLst>
            <pc:docMk/>
            <pc:sldMk cId="796882744" sldId="327"/>
            <ac:spMk id="9" creationId="{1C2AA536-4FD8-8318-5035-601BB97D6028}"/>
          </ac:spMkLst>
        </pc:spChg>
        <pc:spChg chg="add mod">
          <ac:chgData name="Soukaïna El Massoudi" userId="bf506e37-35f8-4486-bb3e-58a95f94c1c2" providerId="ADAL" clId="{602F6827-2E4C-4657-BF91-FFA5717B4523}" dt="2024-05-22T07:09:56.649" v="522" actId="208"/>
          <ac:spMkLst>
            <pc:docMk/>
            <pc:sldMk cId="796882744" sldId="327"/>
            <ac:spMk id="13" creationId="{6FFFF6F1-ED35-A992-125B-7F10D0D724BC}"/>
          </ac:spMkLst>
        </pc:spChg>
        <pc:picChg chg="add mod">
          <ac:chgData name="Soukaïna El Massoudi" userId="bf506e37-35f8-4486-bb3e-58a95f94c1c2" providerId="ADAL" clId="{602F6827-2E4C-4657-BF91-FFA5717B4523}" dt="2024-05-22T07:09:23.890" v="518" actId="14100"/>
          <ac:picMkLst>
            <pc:docMk/>
            <pc:sldMk cId="796882744" sldId="327"/>
            <ac:picMk id="12" creationId="{9DD9A8BF-8E3C-696E-F11C-ED02E693D211}"/>
          </ac:picMkLst>
        </pc:picChg>
        <pc:cxnChg chg="del mod">
          <ac:chgData name="Soukaïna El Massoudi" userId="bf506e37-35f8-4486-bb3e-58a95f94c1c2" providerId="ADAL" clId="{602F6827-2E4C-4657-BF91-FFA5717B4523}" dt="2024-05-22T06:56:50.490" v="398" actId="478"/>
          <ac:cxnSpMkLst>
            <pc:docMk/>
            <pc:sldMk cId="796882744" sldId="327"/>
            <ac:cxnSpMk id="8" creationId="{BDF1179D-AE55-C260-63A1-C59187A27BD5}"/>
          </ac:cxnSpMkLst>
        </pc:cxnChg>
        <pc:cxnChg chg="del mod">
          <ac:chgData name="Soukaïna El Massoudi" userId="bf506e37-35f8-4486-bb3e-58a95f94c1c2" providerId="ADAL" clId="{602F6827-2E4C-4657-BF91-FFA5717B4523}" dt="2024-05-22T06:56:48.109" v="397" actId="478"/>
          <ac:cxnSpMkLst>
            <pc:docMk/>
            <pc:sldMk cId="796882744" sldId="327"/>
            <ac:cxnSpMk id="11" creationId="{04CFC092-2E10-EDAC-11C0-A8F2C8CDCF43}"/>
          </ac:cxnSpMkLst>
        </pc:cxnChg>
      </pc:sldChg>
      <pc:sldChg chg="add del ord">
        <pc:chgData name="Soukaïna El Massoudi" userId="bf506e37-35f8-4486-bb3e-58a95f94c1c2" providerId="ADAL" clId="{602F6827-2E4C-4657-BF91-FFA5717B4523}" dt="2024-05-22T06:54:40.235" v="52" actId="47"/>
        <pc:sldMkLst>
          <pc:docMk/>
          <pc:sldMk cId="553933868" sldId="328"/>
        </pc:sldMkLst>
      </pc:sldChg>
      <pc:sldChg chg="add del ord">
        <pc:chgData name="Soukaïna El Massoudi" userId="bf506e37-35f8-4486-bb3e-58a95f94c1c2" providerId="ADAL" clId="{602F6827-2E4C-4657-BF91-FFA5717B4523}" dt="2024-05-22T06:54:41.855" v="54" actId="47"/>
        <pc:sldMkLst>
          <pc:docMk/>
          <pc:sldMk cId="1940756212" sldId="329"/>
        </pc:sldMkLst>
      </pc:sldChg>
      <pc:sldChg chg="del">
        <pc:chgData name="Soukaïna El Massoudi" userId="bf506e37-35f8-4486-bb3e-58a95f94c1c2" providerId="ADAL" clId="{602F6827-2E4C-4657-BF91-FFA5717B4523}" dt="2024-05-22T06:52:03.686" v="0" actId="47"/>
        <pc:sldMkLst>
          <pc:docMk/>
          <pc:sldMk cId="4006488040" sldId="330"/>
        </pc:sldMkLst>
      </pc:sldChg>
      <pc:sldChg chg="del">
        <pc:chgData name="Soukaïna El Massoudi" userId="bf506e37-35f8-4486-bb3e-58a95f94c1c2" providerId="ADAL" clId="{602F6827-2E4C-4657-BF91-FFA5717B4523}" dt="2024-05-22T06:52:03.686" v="0" actId="47"/>
        <pc:sldMkLst>
          <pc:docMk/>
          <pc:sldMk cId="672626930" sldId="332"/>
        </pc:sldMkLst>
      </pc:sldChg>
      <pc:sldChg chg="del">
        <pc:chgData name="Soukaïna El Massoudi" userId="bf506e37-35f8-4486-bb3e-58a95f94c1c2" providerId="ADAL" clId="{602F6827-2E4C-4657-BF91-FFA5717B4523}" dt="2024-05-22T06:52:03.686" v="0" actId="47"/>
        <pc:sldMkLst>
          <pc:docMk/>
          <pc:sldMk cId="365593502" sldId="333"/>
        </pc:sldMkLst>
      </pc:sldChg>
      <pc:sldChg chg="del">
        <pc:chgData name="Soukaïna El Massoudi" userId="bf506e37-35f8-4486-bb3e-58a95f94c1c2" providerId="ADAL" clId="{602F6827-2E4C-4657-BF91-FFA5717B4523}" dt="2024-05-22T06:52:03.686" v="0" actId="47"/>
        <pc:sldMkLst>
          <pc:docMk/>
          <pc:sldMk cId="2525667539" sldId="335"/>
        </pc:sldMkLst>
      </pc:sldChg>
      <pc:sldChg chg="del">
        <pc:chgData name="Soukaïna El Massoudi" userId="bf506e37-35f8-4486-bb3e-58a95f94c1c2" providerId="ADAL" clId="{602F6827-2E4C-4657-BF91-FFA5717B4523}" dt="2024-05-22T06:52:03.686" v="0" actId="47"/>
        <pc:sldMkLst>
          <pc:docMk/>
          <pc:sldMk cId="1729006626" sldId="339"/>
        </pc:sldMkLst>
      </pc:sldChg>
      <pc:sldChg chg="del">
        <pc:chgData name="Soukaïna El Massoudi" userId="bf506e37-35f8-4486-bb3e-58a95f94c1c2" providerId="ADAL" clId="{602F6827-2E4C-4657-BF91-FFA5717B4523}" dt="2024-05-22T06:52:03.686" v="0" actId="47"/>
        <pc:sldMkLst>
          <pc:docMk/>
          <pc:sldMk cId="3070109367" sldId="341"/>
        </pc:sldMkLst>
      </pc:sldChg>
      <pc:sldChg chg="del">
        <pc:chgData name="Soukaïna El Massoudi" userId="bf506e37-35f8-4486-bb3e-58a95f94c1c2" providerId="ADAL" clId="{602F6827-2E4C-4657-BF91-FFA5717B4523}" dt="2024-05-22T06:52:03.686" v="0" actId="47"/>
        <pc:sldMkLst>
          <pc:docMk/>
          <pc:sldMk cId="3296351971" sldId="347"/>
        </pc:sldMkLst>
      </pc:sldChg>
      <pc:sldChg chg="del">
        <pc:chgData name="Soukaïna El Massoudi" userId="bf506e37-35f8-4486-bb3e-58a95f94c1c2" providerId="ADAL" clId="{602F6827-2E4C-4657-BF91-FFA5717B4523}" dt="2024-05-22T06:52:03.686" v="0" actId="47"/>
        <pc:sldMkLst>
          <pc:docMk/>
          <pc:sldMk cId="2223250576" sldId="348"/>
        </pc:sldMkLst>
      </pc:sldChg>
      <pc:sldChg chg="add del ord">
        <pc:chgData name="Soukaïna El Massoudi" userId="bf506e37-35f8-4486-bb3e-58a95f94c1c2" providerId="ADAL" clId="{602F6827-2E4C-4657-BF91-FFA5717B4523}" dt="2024-05-22T06:54:39.607" v="51" actId="47"/>
        <pc:sldMkLst>
          <pc:docMk/>
          <pc:sldMk cId="675177187" sldId="349"/>
        </pc:sldMkLst>
      </pc:sldChg>
      <pc:sldChg chg="del">
        <pc:chgData name="Soukaïna El Massoudi" userId="bf506e37-35f8-4486-bb3e-58a95f94c1c2" providerId="ADAL" clId="{602F6827-2E4C-4657-BF91-FFA5717B4523}" dt="2024-05-22T06:52:03.686" v="0" actId="47"/>
        <pc:sldMkLst>
          <pc:docMk/>
          <pc:sldMk cId="1628843693" sldId="350"/>
        </pc:sldMkLst>
      </pc:sldChg>
      <pc:sldChg chg="addSp delSp modSp mod modNotesTx">
        <pc:chgData name="Soukaïna El Massoudi" userId="bf506e37-35f8-4486-bb3e-58a95f94c1c2" providerId="ADAL" clId="{602F6827-2E4C-4657-BF91-FFA5717B4523}" dt="2024-05-22T07:05:10.123" v="503" actId="790"/>
        <pc:sldMkLst>
          <pc:docMk/>
          <pc:sldMk cId="322262066" sldId="351"/>
        </pc:sldMkLst>
        <pc:spChg chg="mod">
          <ac:chgData name="Soukaïna El Massoudi" userId="bf506e37-35f8-4486-bb3e-58a95f94c1c2" providerId="ADAL" clId="{602F6827-2E4C-4657-BF91-FFA5717B4523}" dt="2024-05-22T07:05:10.123" v="503" actId="790"/>
          <ac:spMkLst>
            <pc:docMk/>
            <pc:sldMk cId="322262066" sldId="351"/>
            <ac:spMk id="2" creationId="{D8DD20E8-A4E2-C941-F854-0A4492D2A6A6}"/>
          </ac:spMkLst>
        </pc:spChg>
        <pc:spChg chg="add del">
          <ac:chgData name="Soukaïna El Massoudi" userId="bf506e37-35f8-4486-bb3e-58a95f94c1c2" providerId="ADAL" clId="{602F6827-2E4C-4657-BF91-FFA5717B4523}" dt="2024-05-22T06:54:21.147" v="38" actId="478"/>
          <ac:spMkLst>
            <pc:docMk/>
            <pc:sldMk cId="322262066" sldId="351"/>
            <ac:spMk id="3" creationId="{49C33C3A-0955-06D5-C6A7-DCB040979451}"/>
          </ac:spMkLst>
        </pc:spChg>
        <pc:spChg chg="mod">
          <ac:chgData name="Soukaïna El Massoudi" userId="bf506e37-35f8-4486-bb3e-58a95f94c1c2" providerId="ADAL" clId="{602F6827-2E4C-4657-BF91-FFA5717B4523}" dt="2024-05-22T07:02:37.884" v="483" actId="255"/>
          <ac:spMkLst>
            <pc:docMk/>
            <pc:sldMk cId="322262066" sldId="351"/>
            <ac:spMk id="67" creationId="{45A1C745-5363-C493-C0E0-DA7B539DAE43}"/>
          </ac:spMkLst>
        </pc:spChg>
        <pc:picChg chg="mod">
          <ac:chgData name="Soukaïna El Massoudi" userId="bf506e37-35f8-4486-bb3e-58a95f94c1c2" providerId="ADAL" clId="{602F6827-2E4C-4657-BF91-FFA5717B4523}" dt="2024-05-22T07:03:23.010" v="492" actId="1076"/>
          <ac:picMkLst>
            <pc:docMk/>
            <pc:sldMk cId="322262066" sldId="351"/>
            <ac:picMk id="68" creationId="{5B9DEC07-CED7-4132-319D-3A34CE5BDC70}"/>
          </ac:picMkLst>
        </pc:picChg>
        <pc:cxnChg chg="add del">
          <ac:chgData name="Soukaïna El Massoudi" userId="bf506e37-35f8-4486-bb3e-58a95f94c1c2" providerId="ADAL" clId="{602F6827-2E4C-4657-BF91-FFA5717B4523}" dt="2024-05-22T06:54:24.216" v="44" actId="478"/>
          <ac:cxnSpMkLst>
            <pc:docMk/>
            <pc:sldMk cId="322262066" sldId="351"/>
            <ac:cxnSpMk id="70" creationId="{719913AE-D31E-47F7-9778-4B7079BB4F95}"/>
          </ac:cxnSpMkLst>
        </pc:cxnChg>
      </pc:sldChg>
      <pc:sldChg chg="modSp add mod setBg">
        <pc:chgData name="Soukaïna El Massoudi" userId="bf506e37-35f8-4486-bb3e-58a95f94c1c2" providerId="ADAL" clId="{602F6827-2E4C-4657-BF91-FFA5717B4523}" dt="2024-05-22T07:42:12.529" v="533" actId="20577"/>
        <pc:sldMkLst>
          <pc:docMk/>
          <pc:sldMk cId="1810204272" sldId="352"/>
        </pc:sldMkLst>
        <pc:spChg chg="mod">
          <ac:chgData name="Soukaïna El Massoudi" userId="bf506e37-35f8-4486-bb3e-58a95f94c1c2" providerId="ADAL" clId="{602F6827-2E4C-4657-BF91-FFA5717B4523}" dt="2024-05-22T07:42:12.529" v="533" actId="20577"/>
          <ac:spMkLst>
            <pc:docMk/>
            <pc:sldMk cId="1810204272" sldId="352"/>
            <ac:spMk id="6" creationId="{8F305209-EED8-B898-F846-A714C74311BA}"/>
          </ac:spMkLst>
        </pc:spChg>
      </pc:sldChg>
      <pc:sldChg chg="addSp delSp modSp add mod setBg modNotesTx">
        <pc:chgData name="Soukaïna El Massoudi" userId="bf506e37-35f8-4486-bb3e-58a95f94c1c2" providerId="ADAL" clId="{602F6827-2E4C-4657-BF91-FFA5717B4523}" dt="2024-05-22T07:45:56.388" v="577"/>
        <pc:sldMkLst>
          <pc:docMk/>
          <pc:sldMk cId="1850774915" sldId="353"/>
        </pc:sldMkLst>
        <pc:spChg chg="del">
          <ac:chgData name="Soukaïna El Massoudi" userId="bf506e37-35f8-4486-bb3e-58a95f94c1c2" providerId="ADAL" clId="{602F6827-2E4C-4657-BF91-FFA5717B4523}" dt="2024-05-22T07:45:32.173" v="572" actId="478"/>
          <ac:spMkLst>
            <pc:docMk/>
            <pc:sldMk cId="1850774915" sldId="353"/>
            <ac:spMk id="67" creationId="{45A1C745-5363-C493-C0E0-DA7B539DAE43}"/>
          </ac:spMkLst>
        </pc:spChg>
        <pc:spChg chg="add mod">
          <ac:chgData name="Soukaïna El Massoudi" userId="bf506e37-35f8-4486-bb3e-58a95f94c1c2" providerId="ADAL" clId="{602F6827-2E4C-4657-BF91-FFA5717B4523}" dt="2024-05-22T07:45:34.110" v="574"/>
          <ac:spMkLst>
            <pc:docMk/>
            <pc:sldMk cId="1850774915" sldId="353"/>
            <ac:spMk id="117" creationId="{1BAA7003-976C-59EF-3231-5BF1C07EA7AC}"/>
          </ac:spMkLst>
        </pc:spChg>
        <pc:spChg chg="del mod">
          <ac:chgData name="Soukaïna El Massoudi" userId="bf506e37-35f8-4486-bb3e-58a95f94c1c2" providerId="ADAL" clId="{602F6827-2E4C-4657-BF91-FFA5717B4523}" dt="2024-05-22T07:45:10.362" v="571" actId="478"/>
          <ac:spMkLst>
            <pc:docMk/>
            <pc:sldMk cId="1850774915" sldId="353"/>
            <ac:spMk id="129" creationId="{106E7C12-A576-B81E-B097-623DD3501F47}"/>
          </ac:spMkLst>
        </pc:spChg>
        <pc:spChg chg="add mod">
          <ac:chgData name="Soukaïna El Massoudi" userId="bf506e37-35f8-4486-bb3e-58a95f94c1c2" providerId="ADAL" clId="{602F6827-2E4C-4657-BF91-FFA5717B4523}" dt="2024-05-22T07:45:56.388" v="577"/>
          <ac:spMkLst>
            <pc:docMk/>
            <pc:sldMk cId="1850774915" sldId="353"/>
            <ac:spMk id="131" creationId="{D27A97D2-EC56-9016-5F67-A67EF6669A74}"/>
          </ac:spMkLst>
        </pc:spChg>
        <pc:picChg chg="del">
          <ac:chgData name="Soukaïna El Massoudi" userId="bf506e37-35f8-4486-bb3e-58a95f94c1c2" providerId="ADAL" clId="{602F6827-2E4C-4657-BF91-FFA5717B4523}" dt="2024-05-22T07:45:33.189" v="573" actId="478"/>
          <ac:picMkLst>
            <pc:docMk/>
            <pc:sldMk cId="1850774915" sldId="353"/>
            <ac:picMk id="68" creationId="{5B9DEC07-CED7-4132-319D-3A34CE5BDC70}"/>
          </ac:picMkLst>
        </pc:picChg>
        <pc:picChg chg="add mod">
          <ac:chgData name="Soukaïna El Massoudi" userId="bf506e37-35f8-4486-bb3e-58a95f94c1c2" providerId="ADAL" clId="{602F6827-2E4C-4657-BF91-FFA5717B4523}" dt="2024-05-22T07:45:34.110" v="574"/>
          <ac:picMkLst>
            <pc:docMk/>
            <pc:sldMk cId="1850774915" sldId="353"/>
            <ac:picMk id="130" creationId="{86D430B2-D720-76CE-07B7-6C32CD5B5BD6}"/>
          </ac:picMkLst>
        </pc:picChg>
        <pc:cxnChg chg="del">
          <ac:chgData name="Soukaïna El Massoudi" userId="bf506e37-35f8-4486-bb3e-58a95f94c1c2" providerId="ADAL" clId="{602F6827-2E4C-4657-BF91-FFA5717B4523}" dt="2024-05-22T07:45:43.046" v="575" actId="478"/>
          <ac:cxnSpMkLst>
            <pc:docMk/>
            <pc:sldMk cId="1850774915" sldId="353"/>
            <ac:cxnSpMk id="70" creationId="{719913AE-D31E-47F7-9778-4B7079BB4F95}"/>
          </ac:cxnSpMkLst>
        </pc:cxnChg>
      </pc:sldChg>
      <pc:sldChg chg="modSp mod">
        <pc:chgData name="Soukaïna El Massoudi" userId="bf506e37-35f8-4486-bb3e-58a95f94c1c2" providerId="ADAL" clId="{602F6827-2E4C-4657-BF91-FFA5717B4523}" dt="2024-05-22T10:26:15.069" v="585" actId="108"/>
        <pc:sldMkLst>
          <pc:docMk/>
          <pc:sldMk cId="1833900132" sldId="354"/>
        </pc:sldMkLst>
        <pc:spChg chg="mod">
          <ac:chgData name="Soukaïna El Massoudi" userId="bf506e37-35f8-4486-bb3e-58a95f94c1c2" providerId="ADAL" clId="{602F6827-2E4C-4657-BF91-FFA5717B4523}" dt="2024-05-22T10:26:15.069" v="585" actId="108"/>
          <ac:spMkLst>
            <pc:docMk/>
            <pc:sldMk cId="1833900132" sldId="354"/>
            <ac:spMk id="117" creationId="{610A72A3-AAF7-A762-DBCE-C2EC32F05DC4}"/>
          </ac:spMkLst>
        </pc:spChg>
      </pc:sldChg>
      <pc:sldMasterChg chg="setBg addSldLayout delSldLayout modSldLayout">
        <pc:chgData name="Soukaïna El Massoudi" userId="bf506e37-35f8-4486-bb3e-58a95f94c1c2" providerId="ADAL" clId="{602F6827-2E4C-4657-BF91-FFA5717B4523}" dt="2024-05-22T07:36:13.534" v="526"/>
        <pc:sldMasterMkLst>
          <pc:docMk/>
          <pc:sldMasterMk cId="2231204746" sldId="2147483780"/>
        </pc:sldMasterMkLst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1277148273" sldId="2147483711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3313660957" sldId="2147483712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222884977" sldId="2147483713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94757521" sldId="2147483714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1664753802" sldId="2147483715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335854549" sldId="2147483716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2563362166" sldId="2147483717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3809217646" sldId="2147483718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2153909063" sldId="2147483719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267798114" sldId="2147483720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3045042274" sldId="2147483721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2653886928" sldId="2147483722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1204174873" sldId="2147483723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3616511056" sldId="2147483724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1925292319" sldId="2147483725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2793952266" sldId="2147483726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3615956205" sldId="2147483727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1176665523" sldId="2147483728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3002010023" sldId="2147483729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545203714" sldId="2147483730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3516904302" sldId="2147483731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3490883179" sldId="2147483732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1555947707" sldId="2147483733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1389978116" sldId="2147483734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1233956610" sldId="2147483735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3715072186" sldId="2147483736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1137304044" sldId="2147483737"/>
          </pc:sldLayoutMkLst>
        </pc:sldLayoutChg>
        <pc:sldLayoutChg chg="add del">
          <pc:chgData name="Soukaïna El Massoudi" userId="bf506e37-35f8-4486-bb3e-58a95f94c1c2" providerId="ADAL" clId="{602F6827-2E4C-4657-BF91-FFA5717B4523}" dt="2024-05-22T06:57:54.428" v="400" actId="47"/>
          <pc:sldLayoutMkLst>
            <pc:docMk/>
            <pc:sldMasterMk cId="2231204746" sldId="2147483780"/>
            <pc:sldLayoutMk cId="716649564" sldId="2147483738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1820407518" sldId="2147483763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1517976837" sldId="2147483764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2288171298" sldId="2147483765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4196080578" sldId="2147483766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2231204746" sldId="2147483710"/>
            <pc:sldLayoutMk cId="607885245" sldId="2147483767"/>
          </pc:sldLayoutMkLst>
        </pc:sldLayoutChg>
      </pc:sldMasterChg>
      <pc:sldMasterChg chg="setBg modSldLayout">
        <pc:chgData name="Soukaïna El Massoudi" userId="bf506e37-35f8-4486-bb3e-58a95f94c1c2" providerId="ADAL" clId="{602F6827-2E4C-4657-BF91-FFA5717B4523}" dt="2024-05-22T07:36:13.534" v="526"/>
        <pc:sldMasterMkLst>
          <pc:docMk/>
          <pc:sldMasterMk cId="1540161499" sldId="2147483781"/>
        </pc:sldMasterMkLst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1540161499" sldId="2147483768"/>
            <pc:sldLayoutMk cId="4078612811" sldId="2147483769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1540161499" sldId="2147483768"/>
            <pc:sldLayoutMk cId="1713560200" sldId="2147483770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1540161499" sldId="2147483768"/>
            <pc:sldLayoutMk cId="1399456248" sldId="2147483771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1540161499" sldId="2147483768"/>
            <pc:sldLayoutMk cId="2078862597" sldId="2147483772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1540161499" sldId="2147483768"/>
            <pc:sldLayoutMk cId="3558827511" sldId="2147483773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1540161499" sldId="2147483768"/>
            <pc:sldLayoutMk cId="2239560325" sldId="2147483774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1540161499" sldId="2147483768"/>
            <pc:sldLayoutMk cId="3924794032" sldId="2147483775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1540161499" sldId="2147483768"/>
            <pc:sldLayoutMk cId="939196904" sldId="2147483776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1540161499" sldId="2147483768"/>
            <pc:sldLayoutMk cId="1571203676" sldId="2147483777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1540161499" sldId="2147483768"/>
            <pc:sldLayoutMk cId="1763049477" sldId="2147483778"/>
          </pc:sldLayoutMkLst>
        </pc:sldLayoutChg>
        <pc:sldLayoutChg chg="setBg">
          <pc:chgData name="Soukaïna El Massoudi" userId="bf506e37-35f8-4486-bb3e-58a95f94c1c2" providerId="ADAL" clId="{602F6827-2E4C-4657-BF91-FFA5717B4523}" dt="2024-05-22T07:36:13.534" v="526"/>
          <pc:sldLayoutMkLst>
            <pc:docMk/>
            <pc:sldMasterMk cId="1540161499" sldId="2147483768"/>
            <pc:sldLayoutMk cId="1162597510" sldId="2147483779"/>
          </pc:sldLayoutMkLst>
        </pc:sldLayoutChg>
      </pc:sldMasterChg>
    </pc:docChg>
  </pc:docChgLst>
  <pc:docChgLst>
    <pc:chgData name="Soukaïna El Massoudi" userId="bf506e37-35f8-4486-bb3e-58a95f94c1c2" providerId="ADAL" clId="{8150CD09-41E2-4791-B192-20615AD1D096}"/>
    <pc:docChg chg="modSld">
      <pc:chgData name="Soukaïna El Massoudi" userId="bf506e37-35f8-4486-bb3e-58a95f94c1c2" providerId="ADAL" clId="{8150CD09-41E2-4791-B192-20615AD1D096}" dt="2024-05-17T15:44:46.904" v="2" actId="113"/>
      <pc:docMkLst>
        <pc:docMk/>
      </pc:docMkLst>
      <pc:sldChg chg="modSp mod">
        <pc:chgData name="Soukaïna El Massoudi" userId="bf506e37-35f8-4486-bb3e-58a95f94c1c2" providerId="ADAL" clId="{8150CD09-41E2-4791-B192-20615AD1D096}" dt="2024-05-17T15:44:46.904" v="2" actId="113"/>
        <pc:sldMkLst>
          <pc:docMk/>
          <pc:sldMk cId="1665755646" sldId="314"/>
        </pc:sldMkLst>
        <pc:spChg chg="mod">
          <ac:chgData name="Soukaïna El Massoudi" userId="bf506e37-35f8-4486-bb3e-58a95f94c1c2" providerId="ADAL" clId="{8150CD09-41E2-4791-B192-20615AD1D096}" dt="2024-05-17T15:44:46.904" v="2" actId="113"/>
          <ac:spMkLst>
            <pc:docMk/>
            <pc:sldMk cId="1665755646" sldId="314"/>
            <ac:spMk id="9" creationId="{90AA24E3-E292-EFA0-4AF5-244D6E583B7C}"/>
          </ac:spMkLst>
        </pc:spChg>
      </pc:sldChg>
      <pc:sldChg chg="delCm">
        <pc:chgData name="Soukaïna El Massoudi" userId="bf506e37-35f8-4486-bb3e-58a95f94c1c2" providerId="ADAL" clId="{8150CD09-41E2-4791-B192-20615AD1D096}" dt="2024-05-17T15:44:06.393" v="0"/>
        <pc:sldMkLst>
          <pc:docMk/>
          <pc:sldMk cId="1628843693" sldId="350"/>
        </pc:sldMkLst>
      </pc:sldChg>
      <pc:sldChg chg="delCm">
        <pc:chgData name="Soukaïna El Massoudi" userId="bf506e37-35f8-4486-bb3e-58a95f94c1c2" providerId="ADAL" clId="{8150CD09-41E2-4791-B192-20615AD1D096}" dt="2024-05-17T15:44:10.916" v="1"/>
        <pc:sldMkLst>
          <pc:docMk/>
          <pc:sldMk cId="322262066" sldId="351"/>
        </pc:sldMkLst>
      </pc:sldChg>
    </pc:docChg>
  </pc:docChgLst>
  <pc:docChgLst>
    <pc:chgData name="Caroline Pierret" userId="26695185-7ade-4bf2-b21b-f06985dbed16" providerId="ADAL" clId="{8587C421-1E94-4E7B-A729-60ACF274F3B6}"/>
    <pc:docChg chg="undo custSel addSld delSld modSld">
      <pc:chgData name="Caroline Pierret" userId="26695185-7ade-4bf2-b21b-f06985dbed16" providerId="ADAL" clId="{8587C421-1E94-4E7B-A729-60ACF274F3B6}" dt="2024-05-22T08:11:32.347" v="99"/>
      <pc:docMkLst>
        <pc:docMk/>
      </pc:docMkLst>
      <pc:sldChg chg="addSp delSp modSp del mod setBg">
        <pc:chgData name="Caroline Pierret" userId="26695185-7ade-4bf2-b21b-f06985dbed16" providerId="ADAL" clId="{8587C421-1E94-4E7B-A729-60ACF274F3B6}" dt="2024-05-22T08:03:29.455" v="45" actId="2696"/>
        <pc:sldMkLst>
          <pc:docMk/>
          <pc:sldMk cId="2380824307" sldId="316"/>
        </pc:sldMkLst>
        <pc:spChg chg="add 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43" creationId="{65DC9C62-7E2D-6DCE-F043-44FA53772C82}"/>
          </ac:spMkLst>
        </pc:spChg>
        <pc:spChg chg="add 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44" creationId="{AA9A9744-B076-3AB9-9ECC-88D8D0019D16}"/>
          </ac:spMkLst>
        </pc:spChg>
        <pc:spChg chg="add 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66" creationId="{3DC2CD63-8DB8-DE06-2CE2-EB8D5FB39CE4}"/>
          </ac:spMkLst>
        </pc:spChg>
        <pc:spChg chg="add 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67" creationId="{E1F03AD0-1EEC-81BE-BC5A-62CF5B5D5D29}"/>
          </ac:spMkLst>
        </pc:spChg>
        <pc:spChg chg="add 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68" creationId="{C40C8118-0D9E-51E2-8BE3-1E76016E549B}"/>
          </ac:spMkLst>
        </pc:spChg>
        <pc:spChg chg="add 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71" creationId="{965CBF1B-04C3-0163-2FDC-8988A4986A57}"/>
          </ac:spMkLst>
        </pc:spChg>
        <pc:spChg chg="add 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72" creationId="{19AD1931-087A-B03B-21DE-3DF41890793A}"/>
          </ac:spMkLst>
        </pc:spChg>
        <pc:spChg chg="add 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73" creationId="{869FB58C-A720-6001-C664-2D5D88AF1BE9}"/>
          </ac:spMkLst>
        </pc:spChg>
        <pc:spChg chg="add 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74" creationId="{8C8CB597-AF0F-D7C3-D0C6-7483C5177066}"/>
          </ac:spMkLst>
        </pc:spChg>
        <pc:spChg chg="add 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75" creationId="{DECBF564-BA88-FE1E-F4D4-B678499B9303}"/>
          </ac:spMkLst>
        </pc:spChg>
        <pc:spChg chg="add 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76" creationId="{4B69FC14-C1C9-5608-E58D-71C69C5FAEE4}"/>
          </ac:spMkLst>
        </pc:spChg>
        <pc:spChg chg="add 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77" creationId="{58B3C41A-194C-2168-C373-9DE5D62A07B5}"/>
          </ac:spMkLst>
        </pc:spChg>
        <pc:spChg chg="add 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78" creationId="{B9B252F7-7337-696E-518B-324EBA21B0D8}"/>
          </ac:spMkLst>
        </pc:spChg>
        <pc:spChg chg="mod">
          <ac:chgData name="Caroline Pierret" userId="26695185-7ade-4bf2-b21b-f06985dbed16" providerId="ADAL" clId="{8587C421-1E94-4E7B-A729-60ACF274F3B6}" dt="2024-05-22T07:57:10.220" v="11" actId="571"/>
          <ac:spMkLst>
            <pc:docMk/>
            <pc:sldMk cId="2380824307" sldId="316"/>
            <ac:spMk id="169" creationId="{55831994-F7C0-845C-2B32-8B3D0EBE729D}"/>
          </ac:spMkLst>
        </pc:spChg>
        <pc:spChg chg="mod">
          <ac:chgData name="Caroline Pierret" userId="26695185-7ade-4bf2-b21b-f06985dbed16" providerId="ADAL" clId="{8587C421-1E94-4E7B-A729-60ACF274F3B6}" dt="2024-05-22T07:57:10.220" v="11" actId="571"/>
          <ac:spMkLst>
            <pc:docMk/>
            <pc:sldMk cId="2380824307" sldId="316"/>
            <ac:spMk id="170" creationId="{3B73177F-1A0F-8F52-50B3-2492F22ED20D}"/>
          </ac:spMkLst>
        </pc:spChg>
        <pc:spChg chg="mod">
          <ac:chgData name="Caroline Pierret" userId="26695185-7ade-4bf2-b21b-f06985dbed16" providerId="ADAL" clId="{8587C421-1E94-4E7B-A729-60ACF274F3B6}" dt="2024-05-22T07:57:10.220" v="11" actId="571"/>
          <ac:spMkLst>
            <pc:docMk/>
            <pc:sldMk cId="2380824307" sldId="316"/>
            <ac:spMk id="171" creationId="{7ABBDF65-27D9-AF74-2553-6437838CBCDA}"/>
          </ac:spMkLst>
        </pc:spChg>
        <pc:spChg chg="mod">
          <ac:chgData name="Caroline Pierret" userId="26695185-7ade-4bf2-b21b-f06985dbed16" providerId="ADAL" clId="{8587C421-1E94-4E7B-A729-60ACF274F3B6}" dt="2024-05-22T07:57:10.220" v="11" actId="571"/>
          <ac:spMkLst>
            <pc:docMk/>
            <pc:sldMk cId="2380824307" sldId="316"/>
            <ac:spMk id="172" creationId="{00491DCA-F666-1329-40A7-BD1F7039C311}"/>
          </ac:spMkLst>
        </pc:spChg>
        <pc:spChg chg="mod">
          <ac:chgData name="Caroline Pierret" userId="26695185-7ade-4bf2-b21b-f06985dbed16" providerId="ADAL" clId="{8587C421-1E94-4E7B-A729-60ACF274F3B6}" dt="2024-05-22T07:57:10.220" v="11" actId="571"/>
          <ac:spMkLst>
            <pc:docMk/>
            <pc:sldMk cId="2380824307" sldId="316"/>
            <ac:spMk id="174" creationId="{E1B961FE-B12A-6803-DA47-A0270F3ECCFF}"/>
          </ac:spMkLst>
        </pc:spChg>
        <pc:spChg chg="mod">
          <ac:chgData name="Caroline Pierret" userId="26695185-7ade-4bf2-b21b-f06985dbed16" providerId="ADAL" clId="{8587C421-1E94-4E7B-A729-60ACF274F3B6}" dt="2024-05-22T07:57:10.220" v="11" actId="571"/>
          <ac:spMkLst>
            <pc:docMk/>
            <pc:sldMk cId="2380824307" sldId="316"/>
            <ac:spMk id="175" creationId="{2447DD8D-B2EF-14D1-BFDF-DE7F342AF27F}"/>
          </ac:spMkLst>
        </pc:spChg>
        <pc:spChg chg="mod">
          <ac:chgData name="Caroline Pierret" userId="26695185-7ade-4bf2-b21b-f06985dbed16" providerId="ADAL" clId="{8587C421-1E94-4E7B-A729-60ACF274F3B6}" dt="2024-05-22T07:57:10.220" v="11" actId="571"/>
          <ac:spMkLst>
            <pc:docMk/>
            <pc:sldMk cId="2380824307" sldId="316"/>
            <ac:spMk id="176" creationId="{394B4FDA-3B40-18B8-16BB-CAE013277290}"/>
          </ac:spMkLst>
        </pc:spChg>
        <pc:spChg chg="mod">
          <ac:chgData name="Caroline Pierret" userId="26695185-7ade-4bf2-b21b-f06985dbed16" providerId="ADAL" clId="{8587C421-1E94-4E7B-A729-60ACF274F3B6}" dt="2024-05-22T07:57:10.220" v="11" actId="571"/>
          <ac:spMkLst>
            <pc:docMk/>
            <pc:sldMk cId="2380824307" sldId="316"/>
            <ac:spMk id="177" creationId="{A69655D2-389C-4BE6-5BEB-2D4319BB118B}"/>
          </ac:spMkLst>
        </pc:spChg>
        <pc:spChg chg="mod">
          <ac:chgData name="Caroline Pierret" userId="26695185-7ade-4bf2-b21b-f06985dbed16" providerId="ADAL" clId="{8587C421-1E94-4E7B-A729-60ACF274F3B6}" dt="2024-05-22T07:57:10.220" v="11" actId="571"/>
          <ac:spMkLst>
            <pc:docMk/>
            <pc:sldMk cId="2380824307" sldId="316"/>
            <ac:spMk id="178" creationId="{04942F28-AA52-F4F4-EBCB-F10C0E809959}"/>
          </ac:spMkLst>
        </pc:spChg>
        <pc:spChg chg="mod">
          <ac:chgData name="Caroline Pierret" userId="26695185-7ade-4bf2-b21b-f06985dbed16" providerId="ADAL" clId="{8587C421-1E94-4E7B-A729-60ACF274F3B6}" dt="2024-05-22T07:57:10.220" v="11" actId="571"/>
          <ac:spMkLst>
            <pc:docMk/>
            <pc:sldMk cId="2380824307" sldId="316"/>
            <ac:spMk id="179" creationId="{D00BC773-4BC5-3088-3539-5B3286D59871}"/>
          </ac:spMkLst>
        </pc:spChg>
        <pc:spChg chg="mod">
          <ac:chgData name="Caroline Pierret" userId="26695185-7ade-4bf2-b21b-f06985dbed16" providerId="ADAL" clId="{8587C421-1E94-4E7B-A729-60ACF274F3B6}" dt="2024-05-22T07:57:10.220" v="11" actId="571"/>
          <ac:spMkLst>
            <pc:docMk/>
            <pc:sldMk cId="2380824307" sldId="316"/>
            <ac:spMk id="180" creationId="{37D17478-7B9C-61D2-CC6C-40059B630FC3}"/>
          </ac:spMkLst>
        </pc:spChg>
        <pc:spChg chg="mod">
          <ac:chgData name="Caroline Pierret" userId="26695185-7ade-4bf2-b21b-f06985dbed16" providerId="ADAL" clId="{8587C421-1E94-4E7B-A729-60ACF274F3B6}" dt="2024-05-22T07:57:10.220" v="11" actId="571"/>
          <ac:spMkLst>
            <pc:docMk/>
            <pc:sldMk cId="2380824307" sldId="316"/>
            <ac:spMk id="181" creationId="{7E38C5EF-320A-75E6-61E4-9F59412DD27F}"/>
          </ac:spMkLst>
        </pc:spChg>
        <pc:spChg chg="mod">
          <ac:chgData name="Caroline Pierret" userId="26695185-7ade-4bf2-b21b-f06985dbed16" providerId="ADAL" clId="{8587C421-1E94-4E7B-A729-60ACF274F3B6}" dt="2024-05-22T07:57:10.220" v="11" actId="571"/>
          <ac:spMkLst>
            <pc:docMk/>
            <pc:sldMk cId="2380824307" sldId="316"/>
            <ac:spMk id="182" creationId="{6F51A0B1-176D-A41C-8E0D-2D81C0392C9C}"/>
          </ac:spMkLst>
        </pc:spChg>
        <pc:spChg chg="mod">
          <ac:chgData name="Caroline Pierret" userId="26695185-7ade-4bf2-b21b-f06985dbed16" providerId="ADAL" clId="{8587C421-1E94-4E7B-A729-60ACF274F3B6}" dt="2024-05-22T07:57:10.220" v="11" actId="571"/>
          <ac:spMkLst>
            <pc:docMk/>
            <pc:sldMk cId="2380824307" sldId="316"/>
            <ac:spMk id="183" creationId="{B917CEBC-E547-1080-EB0A-BE1F9A5FED5B}"/>
          </ac:spMkLst>
        </pc:spChg>
        <pc:spChg chg="add del mod">
          <ac:chgData name="Caroline Pierret" userId="26695185-7ade-4bf2-b21b-f06985dbed16" providerId="ADAL" clId="{8587C421-1E94-4E7B-A729-60ACF274F3B6}" dt="2024-05-22T07:59:10.213" v="19" actId="1076"/>
          <ac:spMkLst>
            <pc:docMk/>
            <pc:sldMk cId="2380824307" sldId="316"/>
            <ac:spMk id="184" creationId="{AE5ECEEC-A3C0-54B6-E759-40CD5F913F9F}"/>
          </ac:spMkLst>
        </pc:spChg>
        <pc:spChg chg="mod">
          <ac:chgData name="Caroline Pierret" userId="26695185-7ade-4bf2-b21b-f06985dbed16" providerId="ADAL" clId="{8587C421-1E94-4E7B-A729-60ACF274F3B6}" dt="2024-05-22T07:57:10.220" v="11" actId="571"/>
          <ac:spMkLst>
            <pc:docMk/>
            <pc:sldMk cId="2380824307" sldId="316"/>
            <ac:spMk id="185" creationId="{58485ABE-45C7-DA93-0E67-D2A3562F6266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186" creationId="{723F805F-2C89-BB53-9CA8-6E391A4606AA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187" creationId="{614D3177-A25B-BF5E-BFB9-376802E60A3C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188" creationId="{F72C8663-295B-3DC2-A395-DB4E585A1260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189" creationId="{2BA833A9-5654-E7DC-CE05-9BEDC320246F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190" creationId="{ED7A2079-3FF1-E9C9-6BAF-252FCE13D969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191" creationId="{0C13E0F2-5D65-982C-4041-4561BF11ECB4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192" creationId="{08D3F54A-1F2A-4B25-91FD-00EBAA65CDC8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193" creationId="{9C214881-D89B-55AF-8292-5BDEE7A1020E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194" creationId="{30E0C3A8-B41E-FAE5-8FAB-135F8859C69C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195" creationId="{102F4898-F9C9-A9FA-9DB5-340963652B25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196" creationId="{2279A0F4-1C73-0B66-B42F-B1C75A6B581F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197" creationId="{673B27E8-BDA2-B3A8-671D-05FECDC9AED2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198" creationId="{DDBBFA4B-6D74-DAC8-2C87-74FCBC255FAC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199" creationId="{5A4BFD22-4E9D-EB1F-8AB1-021F86C745A1}"/>
          </ac:spMkLst>
        </pc:spChg>
        <pc:spChg chg="mod">
          <ac:chgData name="Caroline Pierret" userId="26695185-7ade-4bf2-b21b-f06985dbed16" providerId="ADAL" clId="{8587C421-1E94-4E7B-A729-60ACF274F3B6}" dt="2024-05-22T07:57:10.220" v="11" actId="571"/>
          <ac:spMkLst>
            <pc:docMk/>
            <pc:sldMk cId="2380824307" sldId="316"/>
            <ac:spMk id="200" creationId="{F86A1AE2-8DA5-105E-D6EC-C1F7B7B5D9D1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201" creationId="{A231541F-1957-F899-5917-37C22C6861BD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202" creationId="{829D989E-4D23-7B27-A40A-120F3549163D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203" creationId="{89763193-439B-6430-4DE4-C7D328B7B591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204" creationId="{ED495F4F-DFDD-00BD-C91D-8BF444E19E8C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205" creationId="{F2A5102A-469B-D6D0-C86E-A46AB033FD7F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206" creationId="{6A9A3E3B-4755-21D9-9C50-473188229E09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207" creationId="{5B590AC6-6D32-9699-2751-4755C1F22FEF}"/>
          </ac:spMkLst>
        </pc:spChg>
        <pc:spChg chg="mod">
          <ac:chgData name="Caroline Pierret" userId="26695185-7ade-4bf2-b21b-f06985dbed16" providerId="ADAL" clId="{8587C421-1E94-4E7B-A729-60ACF274F3B6}" dt="2024-05-22T07:57:40.246" v="12" actId="207"/>
          <ac:spMkLst>
            <pc:docMk/>
            <pc:sldMk cId="2380824307" sldId="316"/>
            <ac:spMk id="208" creationId="{AD42B5C2-0894-8458-E286-28E3BAD570F1}"/>
          </ac:spMkLst>
        </pc:spChg>
        <pc:spChg chg="mod">
          <ac:chgData name="Caroline Pierret" userId="26695185-7ade-4bf2-b21b-f06985dbed16" providerId="ADAL" clId="{8587C421-1E94-4E7B-A729-60ACF274F3B6}" dt="2024-05-22T07:58:06.825" v="14" actId="207"/>
          <ac:spMkLst>
            <pc:docMk/>
            <pc:sldMk cId="2380824307" sldId="316"/>
            <ac:spMk id="209" creationId="{96566E82-EA2E-36AC-8C0D-9BFBFE0F392A}"/>
          </ac:spMkLst>
        </pc:spChg>
        <pc:spChg chg="mod">
          <ac:chgData name="Caroline Pierret" userId="26695185-7ade-4bf2-b21b-f06985dbed16" providerId="ADAL" clId="{8587C421-1E94-4E7B-A729-60ACF274F3B6}" dt="2024-05-22T07:57:58.371" v="13" actId="207"/>
          <ac:spMkLst>
            <pc:docMk/>
            <pc:sldMk cId="2380824307" sldId="316"/>
            <ac:spMk id="210" creationId="{2AB1617B-DE6E-2CCE-07CA-9ED8E792D86B}"/>
          </ac:spMkLst>
        </pc:spChg>
        <pc:spChg chg="mod">
          <ac:chgData name="Caroline Pierret" userId="26695185-7ade-4bf2-b21b-f06985dbed16" providerId="ADAL" clId="{8587C421-1E94-4E7B-A729-60ACF274F3B6}" dt="2024-05-22T07:57:58.371" v="13" actId="207"/>
          <ac:spMkLst>
            <pc:docMk/>
            <pc:sldMk cId="2380824307" sldId="316"/>
            <ac:spMk id="211" creationId="{B20509DF-393B-E3DD-68D5-49A679B61AA0}"/>
          </ac:spMkLst>
        </pc:spChg>
        <pc:spChg chg="mod">
          <ac:chgData name="Caroline Pierret" userId="26695185-7ade-4bf2-b21b-f06985dbed16" providerId="ADAL" clId="{8587C421-1E94-4E7B-A729-60ACF274F3B6}" dt="2024-05-22T07:58:15.243" v="15" actId="207"/>
          <ac:spMkLst>
            <pc:docMk/>
            <pc:sldMk cId="2380824307" sldId="316"/>
            <ac:spMk id="212" creationId="{7F1371AE-6B16-3312-B14F-56CE1FF81B45}"/>
          </ac:spMkLst>
        </pc:spChg>
        <pc:spChg chg="mod">
          <ac:chgData name="Caroline Pierret" userId="26695185-7ade-4bf2-b21b-f06985dbed16" providerId="ADAL" clId="{8587C421-1E94-4E7B-A729-60ACF274F3B6}" dt="2024-05-22T07:57:10.220" v="11" actId="571"/>
          <ac:spMkLst>
            <pc:docMk/>
            <pc:sldMk cId="2380824307" sldId="316"/>
            <ac:spMk id="213" creationId="{57E66346-087D-6152-0949-F82707C58E9E}"/>
          </ac:spMkLst>
        </pc:spChg>
        <pc:grpChg chg="mod">
          <ac:chgData name="Caroline Pierret" userId="26695185-7ade-4bf2-b21b-f06985dbed16" providerId="ADAL" clId="{8587C421-1E94-4E7B-A729-60ACF274F3B6}" dt="2024-05-22T07:57:10.220" v="11" actId="571"/>
          <ac:grpSpMkLst>
            <pc:docMk/>
            <pc:sldMk cId="2380824307" sldId="316"/>
            <ac:grpSpMk id="168" creationId="{6055E113-B22B-E240-92CF-1AFF1029440B}"/>
          </ac:grpSpMkLst>
        </pc:grpChg>
        <pc:picChg chg="mod">
          <ac:chgData name="Caroline Pierret" userId="26695185-7ade-4bf2-b21b-f06985dbed16" providerId="ADAL" clId="{8587C421-1E94-4E7B-A729-60ACF274F3B6}" dt="2024-05-22T07:59:31.146" v="21" actId="1076"/>
          <ac:picMkLst>
            <pc:docMk/>
            <pc:sldMk cId="2380824307" sldId="316"/>
            <ac:picMk id="116" creationId="{273C6712-BE87-EC4E-0926-05C1BE1A7BE3}"/>
          </ac:picMkLst>
        </pc:picChg>
        <pc:cxnChg chg="del">
          <ac:chgData name="Caroline Pierret" userId="26695185-7ade-4bf2-b21b-f06985dbed16" providerId="ADAL" clId="{8587C421-1E94-4E7B-A729-60ACF274F3B6}" dt="2024-05-22T07:55:39.525" v="2" actId="478"/>
          <ac:cxnSpMkLst>
            <pc:docMk/>
            <pc:sldMk cId="2380824307" sldId="316"/>
            <ac:cxnSpMk id="70" creationId="{719913AE-D31E-47F7-9778-4B7079BB4F95}"/>
          </ac:cxnSpMkLst>
        </pc:cxnChg>
        <pc:cxnChg chg="mod">
          <ac:chgData name="Caroline Pierret" userId="26695185-7ade-4bf2-b21b-f06985dbed16" providerId="ADAL" clId="{8587C421-1E94-4E7B-A729-60ACF274F3B6}" dt="2024-05-22T07:57:58.371" v="13" actId="207"/>
          <ac:cxnSpMkLst>
            <pc:docMk/>
            <pc:sldMk cId="2380824307" sldId="316"/>
            <ac:cxnSpMk id="173" creationId="{45CE39E8-50AE-A529-A522-09DA4512745F}"/>
          </ac:cxnSpMkLst>
        </pc:cxnChg>
      </pc:sldChg>
      <pc:sldChg chg="addSp delSp modSp mod setBg">
        <pc:chgData name="Caroline Pierret" userId="26695185-7ade-4bf2-b21b-f06985dbed16" providerId="ADAL" clId="{8587C421-1E94-4E7B-A729-60ACF274F3B6}" dt="2024-05-22T08:10:33.441" v="89" actId="1035"/>
        <pc:sldMkLst>
          <pc:docMk/>
          <pc:sldMk cId="1274053294" sldId="317"/>
        </pc:sldMkLst>
        <pc:spChg chg="add mod">
          <ac:chgData name="Caroline Pierret" userId="26695185-7ade-4bf2-b21b-f06985dbed16" providerId="ADAL" clId="{8587C421-1E94-4E7B-A729-60ACF274F3B6}" dt="2024-05-22T08:08:13.746" v="63"/>
          <ac:spMkLst>
            <pc:docMk/>
            <pc:sldMk cId="1274053294" sldId="317"/>
            <ac:spMk id="44" creationId="{1CBD6AFC-C34A-88C6-AFC5-5AF09C27C131}"/>
          </ac:spMkLst>
        </pc:spChg>
        <pc:spChg chg="mod">
          <ac:chgData name="Caroline Pierret" userId="26695185-7ade-4bf2-b21b-f06985dbed16" providerId="ADAL" clId="{8587C421-1E94-4E7B-A729-60ACF274F3B6}" dt="2024-05-22T08:02:46.801" v="44" actId="20577"/>
          <ac:spMkLst>
            <pc:docMk/>
            <pc:sldMk cId="1274053294" sldId="317"/>
            <ac:spMk id="46" creationId="{A405312B-DB48-CB85-FD22-8F780BF63405}"/>
          </ac:spMkLst>
        </pc:spChg>
        <pc:spChg chg="mod">
          <ac:chgData name="Caroline Pierret" userId="26695185-7ade-4bf2-b21b-f06985dbed16" providerId="ADAL" clId="{8587C421-1E94-4E7B-A729-60ACF274F3B6}" dt="2024-05-22T08:02:28.841" v="36" actId="20577"/>
          <ac:spMkLst>
            <pc:docMk/>
            <pc:sldMk cId="1274053294" sldId="317"/>
            <ac:spMk id="48" creationId="{0ADB5EF4-512D-AAD6-E3A2-041B5C1858AE}"/>
          </ac:spMkLst>
        </pc:spChg>
        <pc:spChg chg="mod">
          <ac:chgData name="Caroline Pierret" userId="26695185-7ade-4bf2-b21b-f06985dbed16" providerId="ADAL" clId="{8587C421-1E94-4E7B-A729-60ACF274F3B6}" dt="2024-05-22T08:09:16.617" v="77" actId="20577"/>
          <ac:spMkLst>
            <pc:docMk/>
            <pc:sldMk cId="1274053294" sldId="317"/>
            <ac:spMk id="56" creationId="{89794D91-EA0D-1E6E-3472-F261357C2322}"/>
          </ac:spMkLst>
        </pc:spChg>
        <pc:spChg chg="mod">
          <ac:chgData name="Caroline Pierret" userId="26695185-7ade-4bf2-b21b-f06985dbed16" providerId="ADAL" clId="{8587C421-1E94-4E7B-A729-60ACF274F3B6}" dt="2024-05-22T08:02:38.505" v="40" actId="20577"/>
          <ac:spMkLst>
            <pc:docMk/>
            <pc:sldMk cId="1274053294" sldId="317"/>
            <ac:spMk id="57" creationId="{DACE23B4-B6CE-9F5D-8210-1E013080177D}"/>
          </ac:spMkLst>
        </pc:spChg>
        <pc:spChg chg="add mod">
          <ac:chgData name="Caroline Pierret" userId="26695185-7ade-4bf2-b21b-f06985dbed16" providerId="ADAL" clId="{8587C421-1E94-4E7B-A729-60ACF274F3B6}" dt="2024-05-22T08:08:13.746" v="63"/>
          <ac:spMkLst>
            <pc:docMk/>
            <pc:sldMk cId="1274053294" sldId="317"/>
            <ac:spMk id="67" creationId="{F341B45F-B982-40A2-06B3-959E835722FD}"/>
          </ac:spMkLst>
        </pc:spChg>
        <pc:spChg chg="del">
          <ac:chgData name="Caroline Pierret" userId="26695185-7ade-4bf2-b21b-f06985dbed16" providerId="ADAL" clId="{8587C421-1E94-4E7B-A729-60ACF274F3B6}" dt="2024-05-22T08:00:15.209" v="22" actId="478"/>
          <ac:spMkLst>
            <pc:docMk/>
            <pc:sldMk cId="1274053294" sldId="317"/>
            <ac:spMk id="114" creationId="{EF63431D-004B-C9B1-07FA-4BD39EDDD028}"/>
          </ac:spMkLst>
        </pc:spChg>
        <pc:grpChg chg="del mod">
          <ac:chgData name="Caroline Pierret" userId="26695185-7ade-4bf2-b21b-f06985dbed16" providerId="ADAL" clId="{8587C421-1E94-4E7B-A729-60ACF274F3B6}" dt="2024-05-22T08:08:06.930" v="62" actId="478"/>
          <ac:grpSpMkLst>
            <pc:docMk/>
            <pc:sldMk cId="1274053294" sldId="317"/>
            <ac:grpSpMk id="66" creationId="{786CAFE4-7555-D686-D896-8CDD2D4F71C6}"/>
          </ac:grpSpMkLst>
        </pc:grpChg>
        <pc:cxnChg chg="add mod">
          <ac:chgData name="Caroline Pierret" userId="26695185-7ade-4bf2-b21b-f06985dbed16" providerId="ADAL" clId="{8587C421-1E94-4E7B-A729-60ACF274F3B6}" dt="2024-05-22T08:10:33.441" v="89" actId="1035"/>
          <ac:cxnSpMkLst>
            <pc:docMk/>
            <pc:sldMk cId="1274053294" sldId="317"/>
            <ac:cxnSpMk id="68" creationId="{C4F68DB8-A9E9-B275-EE87-78D01741CFE9}"/>
          </ac:cxnSpMkLst>
        </pc:cxnChg>
        <pc:cxnChg chg="del">
          <ac:chgData name="Caroline Pierret" userId="26695185-7ade-4bf2-b21b-f06985dbed16" providerId="ADAL" clId="{8587C421-1E94-4E7B-A729-60ACF274F3B6}" dt="2024-05-22T07:55:41.729" v="3" actId="478"/>
          <ac:cxnSpMkLst>
            <pc:docMk/>
            <pc:sldMk cId="1274053294" sldId="317"/>
            <ac:cxnSpMk id="70" creationId="{719913AE-D31E-47F7-9778-4B7079BB4F95}"/>
          </ac:cxnSpMkLst>
        </pc:cxnChg>
        <pc:cxnChg chg="mod">
          <ac:chgData name="Caroline Pierret" userId="26695185-7ade-4bf2-b21b-f06985dbed16" providerId="ADAL" clId="{8587C421-1E94-4E7B-A729-60ACF274F3B6}" dt="2024-05-22T08:08:06.930" v="62" actId="478"/>
          <ac:cxnSpMkLst>
            <pc:docMk/>
            <pc:sldMk cId="1274053294" sldId="317"/>
            <ac:cxnSpMk id="74" creationId="{073B9AEF-958D-4111-0E4C-3258968B3F7E}"/>
          </ac:cxnSpMkLst>
        </pc:cxnChg>
      </pc:sldChg>
      <pc:sldChg chg="addSp delSp modSp mod setBg">
        <pc:chgData name="Caroline Pierret" userId="26695185-7ade-4bf2-b21b-f06985dbed16" providerId="ADAL" clId="{8587C421-1E94-4E7B-A729-60ACF274F3B6}" dt="2024-05-22T08:10:56.439" v="95"/>
        <pc:sldMkLst>
          <pc:docMk/>
          <pc:sldMk cId="3544806020" sldId="318"/>
        </pc:sldMkLst>
        <pc:spChg chg="del">
          <ac:chgData name="Caroline Pierret" userId="26695185-7ade-4bf2-b21b-f06985dbed16" providerId="ADAL" clId="{8587C421-1E94-4E7B-A729-60ACF274F3B6}" dt="2024-05-22T08:09:26.150" v="78" actId="478"/>
          <ac:spMkLst>
            <pc:docMk/>
            <pc:sldMk cId="3544806020" sldId="318"/>
            <ac:spMk id="56" creationId="{89794D91-EA0D-1E6E-3472-F261357C2322}"/>
          </ac:spMkLst>
        </pc:spChg>
        <pc:spChg chg="add mod">
          <ac:chgData name="Caroline Pierret" userId="26695185-7ade-4bf2-b21b-f06985dbed16" providerId="ADAL" clId="{8587C421-1E94-4E7B-A729-60ACF274F3B6}" dt="2024-05-22T08:08:57.151" v="72"/>
          <ac:spMkLst>
            <pc:docMk/>
            <pc:sldMk cId="3544806020" sldId="318"/>
            <ac:spMk id="67" creationId="{933E8E73-7FA7-8F63-6EC4-30F113CCA042}"/>
          </ac:spMkLst>
        </pc:spChg>
        <pc:spChg chg="add mod">
          <ac:chgData name="Caroline Pierret" userId="26695185-7ade-4bf2-b21b-f06985dbed16" providerId="ADAL" clId="{8587C421-1E94-4E7B-A729-60ACF274F3B6}" dt="2024-05-22T08:08:57.151" v="72"/>
          <ac:spMkLst>
            <pc:docMk/>
            <pc:sldMk cId="3544806020" sldId="318"/>
            <ac:spMk id="68" creationId="{7F1A8190-FC61-12D2-DA43-679BEBBBA6D3}"/>
          </ac:spMkLst>
        </pc:spChg>
        <pc:spChg chg="add mod">
          <ac:chgData name="Caroline Pierret" userId="26695185-7ade-4bf2-b21b-f06985dbed16" providerId="ADAL" clId="{8587C421-1E94-4E7B-A729-60ACF274F3B6}" dt="2024-05-22T08:09:26.604" v="79"/>
          <ac:spMkLst>
            <pc:docMk/>
            <pc:sldMk cId="3544806020" sldId="318"/>
            <ac:spMk id="116" creationId="{D2F677F5-F254-8915-9914-861B4CBDFD6F}"/>
          </ac:spMkLst>
        </pc:spChg>
        <pc:grpChg chg="del">
          <ac:chgData name="Caroline Pierret" userId="26695185-7ade-4bf2-b21b-f06985dbed16" providerId="ADAL" clId="{8587C421-1E94-4E7B-A729-60ACF274F3B6}" dt="2024-05-22T08:08:42.706" v="67" actId="478"/>
          <ac:grpSpMkLst>
            <pc:docMk/>
            <pc:sldMk cId="3544806020" sldId="318"/>
            <ac:grpSpMk id="66" creationId="{6EC23648-914E-795F-599D-4CF5FE84A695}"/>
          </ac:grpSpMkLst>
        </pc:grpChg>
        <pc:cxnChg chg="add del mod">
          <ac:chgData name="Caroline Pierret" userId="26695185-7ade-4bf2-b21b-f06985dbed16" providerId="ADAL" clId="{8587C421-1E94-4E7B-A729-60ACF274F3B6}" dt="2024-05-22T08:10:55.721" v="94" actId="478"/>
          <ac:cxnSpMkLst>
            <pc:docMk/>
            <pc:sldMk cId="3544806020" sldId="318"/>
            <ac:cxnSpMk id="44" creationId="{A88A20EC-597A-EDEE-2E8E-DCBF30193DF0}"/>
          </ac:cxnSpMkLst>
        </pc:cxnChg>
        <pc:cxnChg chg="del">
          <ac:chgData name="Caroline Pierret" userId="26695185-7ade-4bf2-b21b-f06985dbed16" providerId="ADAL" clId="{8587C421-1E94-4E7B-A729-60ACF274F3B6}" dt="2024-05-22T07:55:43.953" v="4" actId="478"/>
          <ac:cxnSpMkLst>
            <pc:docMk/>
            <pc:sldMk cId="3544806020" sldId="318"/>
            <ac:cxnSpMk id="70" creationId="{719913AE-D31E-47F7-9778-4B7079BB4F95}"/>
          </ac:cxnSpMkLst>
        </pc:cxnChg>
        <pc:cxnChg chg="mod">
          <ac:chgData name="Caroline Pierret" userId="26695185-7ade-4bf2-b21b-f06985dbed16" providerId="ADAL" clId="{8587C421-1E94-4E7B-A729-60ACF274F3B6}" dt="2024-05-22T08:08:42.706" v="67" actId="478"/>
          <ac:cxnSpMkLst>
            <pc:docMk/>
            <pc:sldMk cId="3544806020" sldId="318"/>
            <ac:cxnSpMk id="74" creationId="{417AAC3C-886E-A91D-4DAD-17AB391DAB03}"/>
          </ac:cxnSpMkLst>
        </pc:cxnChg>
        <pc:cxnChg chg="add mod">
          <ac:chgData name="Caroline Pierret" userId="26695185-7ade-4bf2-b21b-f06985dbed16" providerId="ADAL" clId="{8587C421-1E94-4E7B-A729-60ACF274F3B6}" dt="2024-05-22T08:10:56.439" v="95"/>
          <ac:cxnSpMkLst>
            <pc:docMk/>
            <pc:sldMk cId="3544806020" sldId="318"/>
            <ac:cxnSpMk id="119" creationId="{157FD06C-731C-0599-8010-3013C5759E6D}"/>
          </ac:cxnSpMkLst>
        </pc:cxnChg>
      </pc:sldChg>
      <pc:sldChg chg="addSp delSp modSp mod setBg">
        <pc:chgData name="Caroline Pierret" userId="26695185-7ade-4bf2-b21b-f06985dbed16" providerId="ADAL" clId="{8587C421-1E94-4E7B-A729-60ACF274F3B6}" dt="2024-05-22T08:11:00.415" v="97"/>
        <pc:sldMkLst>
          <pc:docMk/>
          <pc:sldMk cId="3572258008" sldId="319"/>
        </pc:sldMkLst>
        <pc:spChg chg="del">
          <ac:chgData name="Caroline Pierret" userId="26695185-7ade-4bf2-b21b-f06985dbed16" providerId="ADAL" clId="{8587C421-1E94-4E7B-A729-60ACF274F3B6}" dt="2024-05-22T08:09:31.890" v="80" actId="478"/>
          <ac:spMkLst>
            <pc:docMk/>
            <pc:sldMk cId="3572258008" sldId="319"/>
            <ac:spMk id="56" creationId="{89794D91-EA0D-1E6E-3472-F261357C2322}"/>
          </ac:spMkLst>
        </pc:spChg>
        <pc:spChg chg="add mod">
          <ac:chgData name="Caroline Pierret" userId="26695185-7ade-4bf2-b21b-f06985dbed16" providerId="ADAL" clId="{8587C421-1E94-4E7B-A729-60ACF274F3B6}" dt="2024-05-22T08:08:58.969" v="73"/>
          <ac:spMkLst>
            <pc:docMk/>
            <pc:sldMk cId="3572258008" sldId="319"/>
            <ac:spMk id="67" creationId="{F028AE46-51C2-FD50-9819-2C638689C704}"/>
          </ac:spMkLst>
        </pc:spChg>
        <pc:spChg chg="add mod">
          <ac:chgData name="Caroline Pierret" userId="26695185-7ade-4bf2-b21b-f06985dbed16" providerId="ADAL" clId="{8587C421-1E94-4E7B-A729-60ACF274F3B6}" dt="2024-05-22T08:08:58.969" v="73"/>
          <ac:spMkLst>
            <pc:docMk/>
            <pc:sldMk cId="3572258008" sldId="319"/>
            <ac:spMk id="68" creationId="{FC3F4FC7-3C9C-44F6-6C38-4C446289E157}"/>
          </ac:spMkLst>
        </pc:spChg>
        <pc:spChg chg="add mod">
          <ac:chgData name="Caroline Pierret" userId="26695185-7ade-4bf2-b21b-f06985dbed16" providerId="ADAL" clId="{8587C421-1E94-4E7B-A729-60ACF274F3B6}" dt="2024-05-22T08:09:32.276" v="81"/>
          <ac:spMkLst>
            <pc:docMk/>
            <pc:sldMk cId="3572258008" sldId="319"/>
            <ac:spMk id="116" creationId="{F75419BA-A000-DBDD-8F3B-7B78D6300025}"/>
          </ac:spMkLst>
        </pc:spChg>
        <pc:grpChg chg="del">
          <ac:chgData name="Caroline Pierret" userId="26695185-7ade-4bf2-b21b-f06985dbed16" providerId="ADAL" clId="{8587C421-1E94-4E7B-A729-60ACF274F3B6}" dt="2024-05-22T08:08:47.186" v="69" actId="478"/>
          <ac:grpSpMkLst>
            <pc:docMk/>
            <pc:sldMk cId="3572258008" sldId="319"/>
            <ac:grpSpMk id="66" creationId="{013AC70A-9E2A-8B59-EC34-EC0C9C254BB9}"/>
          </ac:grpSpMkLst>
        </pc:grpChg>
        <pc:cxnChg chg="add del mod">
          <ac:chgData name="Caroline Pierret" userId="26695185-7ade-4bf2-b21b-f06985dbed16" providerId="ADAL" clId="{8587C421-1E94-4E7B-A729-60ACF274F3B6}" dt="2024-05-22T08:11:00.067" v="96" actId="478"/>
          <ac:cxnSpMkLst>
            <pc:docMk/>
            <pc:sldMk cId="3572258008" sldId="319"/>
            <ac:cxnSpMk id="44" creationId="{9A9F7430-D1EB-61BD-F00B-5B15740B63B9}"/>
          </ac:cxnSpMkLst>
        </pc:cxnChg>
        <pc:cxnChg chg="del">
          <ac:chgData name="Caroline Pierret" userId="26695185-7ade-4bf2-b21b-f06985dbed16" providerId="ADAL" clId="{8587C421-1E94-4E7B-A729-60ACF274F3B6}" dt="2024-05-22T07:55:46.364" v="5" actId="478"/>
          <ac:cxnSpMkLst>
            <pc:docMk/>
            <pc:sldMk cId="3572258008" sldId="319"/>
            <ac:cxnSpMk id="70" creationId="{719913AE-D31E-47F7-9778-4B7079BB4F95}"/>
          </ac:cxnSpMkLst>
        </pc:cxnChg>
        <pc:cxnChg chg="mod">
          <ac:chgData name="Caroline Pierret" userId="26695185-7ade-4bf2-b21b-f06985dbed16" providerId="ADAL" clId="{8587C421-1E94-4E7B-A729-60ACF274F3B6}" dt="2024-05-22T08:08:47.186" v="69" actId="478"/>
          <ac:cxnSpMkLst>
            <pc:docMk/>
            <pc:sldMk cId="3572258008" sldId="319"/>
            <ac:cxnSpMk id="74" creationId="{168E0A9A-EB84-CBDA-C107-A63BD2FD9B87}"/>
          </ac:cxnSpMkLst>
        </pc:cxnChg>
        <pc:cxnChg chg="add mod">
          <ac:chgData name="Caroline Pierret" userId="26695185-7ade-4bf2-b21b-f06985dbed16" providerId="ADAL" clId="{8587C421-1E94-4E7B-A729-60ACF274F3B6}" dt="2024-05-22T08:11:00.415" v="97"/>
          <ac:cxnSpMkLst>
            <pc:docMk/>
            <pc:sldMk cId="3572258008" sldId="319"/>
            <ac:cxnSpMk id="119" creationId="{93F51228-FDBC-42C8-5239-59C26CC7792E}"/>
          </ac:cxnSpMkLst>
        </pc:cxnChg>
      </pc:sldChg>
      <pc:sldChg chg="delSp del mod setBg">
        <pc:chgData name="Caroline Pierret" userId="26695185-7ade-4bf2-b21b-f06985dbed16" providerId="ADAL" clId="{8587C421-1E94-4E7B-A729-60ACF274F3B6}" dt="2024-05-22T08:01:37.325" v="26" actId="2696"/>
        <pc:sldMkLst>
          <pc:docMk/>
          <pc:sldMk cId="322262066" sldId="351"/>
        </pc:sldMkLst>
        <pc:cxnChg chg="del">
          <ac:chgData name="Caroline Pierret" userId="26695185-7ade-4bf2-b21b-f06985dbed16" providerId="ADAL" clId="{8587C421-1E94-4E7B-A729-60ACF274F3B6}" dt="2024-05-22T07:55:36.352" v="1" actId="478"/>
          <ac:cxnSpMkLst>
            <pc:docMk/>
            <pc:sldMk cId="322262066" sldId="351"/>
            <ac:cxnSpMk id="70" creationId="{719913AE-D31E-47F7-9778-4B7079BB4F95}"/>
          </ac:cxnSpMkLst>
        </pc:cxnChg>
      </pc:sldChg>
      <pc:sldChg chg="addSp delSp modSp mod setBg">
        <pc:chgData name="Caroline Pierret" userId="26695185-7ade-4bf2-b21b-f06985dbed16" providerId="ADAL" clId="{8587C421-1E94-4E7B-A729-60ACF274F3B6}" dt="2024-05-22T08:11:32.347" v="99"/>
        <pc:sldMkLst>
          <pc:docMk/>
          <pc:sldMk cId="1850774915" sldId="353"/>
        </pc:sldMkLst>
        <pc:spChg chg="topLvl">
          <ac:chgData name="Caroline Pierret" userId="26695185-7ade-4bf2-b21b-f06985dbed16" providerId="ADAL" clId="{8587C421-1E94-4E7B-A729-60ACF274F3B6}" dt="2024-05-22T08:11:31.999" v="98" actId="478"/>
          <ac:spMkLst>
            <pc:docMk/>
            <pc:sldMk cId="1850774915" sldId="353"/>
            <ac:spMk id="22" creationId="{A293A01E-351C-2E05-EBBA-04840E6940D7}"/>
          </ac:spMkLst>
        </pc:spChg>
        <pc:spChg chg="del topLvl">
          <ac:chgData name="Caroline Pierret" userId="26695185-7ade-4bf2-b21b-f06985dbed16" providerId="ADAL" clId="{8587C421-1E94-4E7B-A729-60ACF274F3B6}" dt="2024-05-22T08:11:31.999" v="98" actId="478"/>
          <ac:spMkLst>
            <pc:docMk/>
            <pc:sldMk cId="1850774915" sldId="353"/>
            <ac:spMk id="23" creationId="{D9F2EED7-93C2-94EB-76ED-67EBC6E418A2}"/>
          </ac:spMkLst>
        </pc:spChg>
        <pc:spChg chg="del">
          <ac:chgData name="Caroline Pierret" userId="26695185-7ade-4bf2-b21b-f06985dbed16" providerId="ADAL" clId="{8587C421-1E94-4E7B-A729-60ACF274F3B6}" dt="2024-05-22T08:10:01.883" v="82" actId="478"/>
          <ac:spMkLst>
            <pc:docMk/>
            <pc:sldMk cId="1850774915" sldId="353"/>
            <ac:spMk id="56" creationId="{89794D91-EA0D-1E6E-3472-F261357C2322}"/>
          </ac:spMkLst>
        </pc:spChg>
        <pc:spChg chg="add mod">
          <ac:chgData name="Caroline Pierret" userId="26695185-7ade-4bf2-b21b-f06985dbed16" providerId="ADAL" clId="{8587C421-1E94-4E7B-A729-60ACF274F3B6}" dt="2024-05-22T08:10:02.283" v="83"/>
          <ac:spMkLst>
            <pc:docMk/>
            <pc:sldMk cId="1850774915" sldId="353"/>
            <ac:spMk id="68" creationId="{15CA8279-AFEF-D483-8372-4A924023C9ED}"/>
          </ac:spMkLst>
        </pc:spChg>
        <pc:spChg chg="add mod">
          <ac:chgData name="Caroline Pierret" userId="26695185-7ade-4bf2-b21b-f06985dbed16" providerId="ADAL" clId="{8587C421-1E94-4E7B-A729-60ACF274F3B6}" dt="2024-05-22T08:11:32.347" v="99"/>
          <ac:spMkLst>
            <pc:docMk/>
            <pc:sldMk cId="1850774915" sldId="353"/>
            <ac:spMk id="70" creationId="{4F9014E4-8DBA-6894-D2C0-571296688DF1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89" creationId="{9F2A4127-E31B-C48B-35DD-73F289D73A48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90" creationId="{F08716A9-7604-39CE-8F82-265B2AE7A7AB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91" creationId="{F50EF4CA-9048-08D1-C13D-714CD0DF3D05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92" creationId="{70EBE126-EC10-50E0-7428-DC737D1095CA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93" creationId="{8D809C09-1CE4-86D1-C495-ECE3ED4845BB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94" creationId="{B2A91884-6F59-950A-8549-9E84247F5B72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95" creationId="{84746D43-D6DD-94FD-D7FC-8C25CC538D19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96" creationId="{B8F952E7-CCCD-038F-2359-3EE512BBE2DE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97" creationId="{D9DECA8D-3194-10F5-0942-B4370385F014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98" creationId="{C3CD2419-65E0-783E-3CEF-48DB672D67C3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99" creationId="{F24C5949-8742-4F4B-AC78-20200DF5B458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00" creationId="{68BAD857-E6AD-8006-3178-B154272D72FD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01" creationId="{E7BA9FB4-478C-CA98-CAA5-786AE7E6BED8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02" creationId="{5C82A2EA-7DFD-9432-5A7D-3BA34363D1FC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03" creationId="{257F6120-0746-39D3-650F-3E696C7D3FD5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04" creationId="{C5A2EBB0-928D-ADF1-1FF6-DBF6ABDEF7F1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05" creationId="{0ACF456C-5BF1-A0E8-2114-3FD80473F6CB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06" creationId="{7F9F10F1-B175-B503-008F-99F2B79571AD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07" creationId="{A4EEDB94-DB65-92A8-7EFF-D063589B5045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08" creationId="{26512B00-F776-8CA2-2363-9FD27C0E8443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09" creationId="{353ACE37-5826-3C4A-38C3-F8F2852C80D1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10" creationId="{854A52C6-290D-0D10-903A-B946FF2FBE0D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11" creationId="{69A08E47-074F-D25A-F3E6-997341DBB003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12" creationId="{AA20CE40-7ED3-B46E-52CD-CD693254755B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13" creationId="{7F75E5B4-9FAD-A128-DFE3-9271C1A99DEB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14" creationId="{6C75BBDB-F3CC-DEC2-E5DC-D08BF0607DD8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15" creationId="{38BD3CC8-E2AA-5FAB-6463-FD8EBA8E7F69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16" creationId="{B2F8020A-8571-A328-542D-9F5FC8C59EE1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18" creationId="{E046B6ED-C594-BE40-08AB-4504018C289A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19" creationId="{DDCE4EF0-4F34-E7E9-FCDE-E1107EE57BAB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20" creationId="{8159E9CB-DABA-6C40-D5AE-E37A3A1427BA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21" creationId="{E239935A-0697-DFB9-0ADE-81648D49422B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22" creationId="{4ED7282C-4016-7F2F-E1B3-7589B25F56CF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23" creationId="{E22FEED6-9A14-A0CD-6462-AAB5AE9CF97D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24" creationId="{D52854A9-2D21-548E-2E0A-E7A317EF1D9B}"/>
          </ac:spMkLst>
        </pc:spChg>
        <pc:spChg chg="del">
          <ac:chgData name="Caroline Pierret" userId="26695185-7ade-4bf2-b21b-f06985dbed16" providerId="ADAL" clId="{8587C421-1E94-4E7B-A729-60ACF274F3B6}" dt="2024-05-22T08:07:01.174" v="56" actId="478"/>
          <ac:spMkLst>
            <pc:docMk/>
            <pc:sldMk cId="1850774915" sldId="353"/>
            <ac:spMk id="125" creationId="{B6279DDF-A2B5-E29A-47AB-A198913A539F}"/>
          </ac:spMkLst>
        </pc:spChg>
        <pc:spChg chg="del">
          <ac:chgData name="Caroline Pierret" userId="26695185-7ade-4bf2-b21b-f06985dbed16" providerId="ADAL" clId="{8587C421-1E94-4E7B-A729-60ACF274F3B6}" dt="2024-05-22T08:07:03.663" v="57" actId="478"/>
          <ac:spMkLst>
            <pc:docMk/>
            <pc:sldMk cId="1850774915" sldId="353"/>
            <ac:spMk id="126" creationId="{C4412B28-CF07-FC43-8976-AD2FE6AE4644}"/>
          </ac:spMkLst>
        </pc:spChg>
        <pc:spChg chg="del">
          <ac:chgData name="Caroline Pierret" userId="26695185-7ade-4bf2-b21b-f06985dbed16" providerId="ADAL" clId="{8587C421-1E94-4E7B-A729-60ACF274F3B6}" dt="2024-05-22T08:07:03.663" v="57" actId="478"/>
          <ac:spMkLst>
            <pc:docMk/>
            <pc:sldMk cId="1850774915" sldId="353"/>
            <ac:spMk id="127" creationId="{EE87E1E6-32A3-4827-0CDF-6EE8EA894465}"/>
          </ac:spMkLst>
        </pc:spChg>
        <pc:spChg chg="del">
          <ac:chgData name="Caroline Pierret" userId="26695185-7ade-4bf2-b21b-f06985dbed16" providerId="ADAL" clId="{8587C421-1E94-4E7B-A729-60ACF274F3B6}" dt="2024-05-22T08:07:03.663" v="57" actId="478"/>
          <ac:spMkLst>
            <pc:docMk/>
            <pc:sldMk cId="1850774915" sldId="353"/>
            <ac:spMk id="128" creationId="{784AAF4D-5C88-7368-F65C-90A0D5080E94}"/>
          </ac:spMkLst>
        </pc:spChg>
        <pc:grpChg chg="del">
          <ac:chgData name="Caroline Pierret" userId="26695185-7ade-4bf2-b21b-f06985dbed16" providerId="ADAL" clId="{8587C421-1E94-4E7B-A729-60ACF274F3B6}" dt="2024-05-22T08:11:31.999" v="98" actId="478"/>
          <ac:grpSpMkLst>
            <pc:docMk/>
            <pc:sldMk cId="1850774915" sldId="353"/>
            <ac:grpSpMk id="21" creationId="{8E012E24-9CEB-704A-EAED-DBFC690AA9CC}"/>
          </ac:grpSpMkLst>
        </pc:grpChg>
        <pc:cxnChg chg="add del mod">
          <ac:chgData name="Caroline Pierret" userId="26695185-7ade-4bf2-b21b-f06985dbed16" providerId="ADAL" clId="{8587C421-1E94-4E7B-A729-60ACF274F3B6}" dt="2024-05-22T08:06:22.508" v="50" actId="478"/>
          <ac:cxnSpMkLst>
            <pc:docMk/>
            <pc:sldMk cId="1850774915" sldId="353"/>
            <ac:cxnSpMk id="67" creationId="{FBD202B9-A42B-2CDF-AF1C-CCE966BA69C9}"/>
          </ac:cxnSpMkLst>
        </pc:cxnChg>
        <pc:cxnChg chg="add mod">
          <ac:chgData name="Caroline Pierret" userId="26695185-7ade-4bf2-b21b-f06985dbed16" providerId="ADAL" clId="{8587C421-1E94-4E7B-A729-60ACF274F3B6}" dt="2024-05-22T08:10:48.125" v="91"/>
          <ac:cxnSpMkLst>
            <pc:docMk/>
            <pc:sldMk cId="1850774915" sldId="353"/>
            <ac:cxnSpMk id="69" creationId="{E68D688B-4A5F-6B21-3300-5EBD4F917025}"/>
          </ac:cxnSpMkLst>
        </pc:cxnChg>
        <pc:cxnChg chg="del mod">
          <ac:chgData name="Caroline Pierret" userId="26695185-7ade-4bf2-b21b-f06985dbed16" providerId="ADAL" clId="{8587C421-1E94-4E7B-A729-60ACF274F3B6}" dt="2024-05-22T08:10:47.330" v="90" actId="478"/>
          <ac:cxnSpMkLst>
            <pc:docMk/>
            <pc:sldMk cId="1850774915" sldId="353"/>
            <ac:cxnSpMk id="76" creationId="{10F3C236-81B5-8C60-E9A1-24721D953523}"/>
          </ac:cxnSpMkLst>
        </pc:cxnChg>
      </pc:sldChg>
      <pc:sldChg chg="add del setBg">
        <pc:chgData name="Caroline Pierret" userId="26695185-7ade-4bf2-b21b-f06985dbed16" providerId="ADAL" clId="{8587C421-1E94-4E7B-A729-60ACF274F3B6}" dt="2024-05-22T08:01:51.694" v="28"/>
        <pc:sldMkLst>
          <pc:docMk/>
          <pc:sldMk cId="1664930266" sldId="354"/>
        </pc:sldMkLst>
      </pc:sldChg>
      <pc:sldChg chg="addSp delSp modSp add mod setBg">
        <pc:chgData name="Caroline Pierret" userId="26695185-7ade-4bf2-b21b-f06985dbed16" providerId="ADAL" clId="{8587C421-1E94-4E7B-A729-60ACF274F3B6}" dt="2024-05-22T08:10:52.582" v="93"/>
        <pc:sldMkLst>
          <pc:docMk/>
          <pc:sldMk cId="1833900132" sldId="354"/>
        </pc:sldMkLst>
        <pc:spChg chg="add mod">
          <ac:chgData name="Caroline Pierret" userId="26695185-7ade-4bf2-b21b-f06985dbed16" providerId="ADAL" clId="{8587C421-1E94-4E7B-A729-60ACF274F3B6}" dt="2024-05-22T08:08:55.655" v="71"/>
          <ac:spMkLst>
            <pc:docMk/>
            <pc:sldMk cId="1833900132" sldId="354"/>
            <ac:spMk id="67" creationId="{B3E3DEC2-F320-2742-4A58-9BF1CD75AF60}"/>
          </ac:spMkLst>
        </pc:spChg>
        <pc:spChg chg="add mod">
          <ac:chgData name="Caroline Pierret" userId="26695185-7ade-4bf2-b21b-f06985dbed16" providerId="ADAL" clId="{8587C421-1E94-4E7B-A729-60ACF274F3B6}" dt="2024-05-22T08:08:55.655" v="71"/>
          <ac:spMkLst>
            <pc:docMk/>
            <pc:sldMk cId="1833900132" sldId="354"/>
            <ac:spMk id="68" creationId="{73767A62-EBAC-6215-45C1-63A53B21487F}"/>
          </ac:spMkLst>
        </pc:spChg>
        <pc:grpChg chg="del">
          <ac:chgData name="Caroline Pierret" userId="26695185-7ade-4bf2-b21b-f06985dbed16" providerId="ADAL" clId="{8587C421-1E94-4E7B-A729-60ACF274F3B6}" dt="2024-05-22T08:08:36.373" v="65" actId="478"/>
          <ac:grpSpMkLst>
            <pc:docMk/>
            <pc:sldMk cId="1833900132" sldId="354"/>
            <ac:grpSpMk id="66" creationId="{786CAFE4-7555-D686-D896-8CDD2D4F71C6}"/>
          </ac:grpSpMkLst>
        </pc:grpChg>
        <pc:cxnChg chg="add del mod">
          <ac:chgData name="Caroline Pierret" userId="26695185-7ade-4bf2-b21b-f06985dbed16" providerId="ADAL" clId="{8587C421-1E94-4E7B-A729-60ACF274F3B6}" dt="2024-05-22T08:10:51.981" v="92" actId="478"/>
          <ac:cxnSpMkLst>
            <pc:docMk/>
            <pc:sldMk cId="1833900132" sldId="354"/>
            <ac:cxnSpMk id="44" creationId="{68CA2B90-37F0-CA0E-F7B6-19EFDDEFF349}"/>
          </ac:cxnSpMkLst>
        </pc:cxnChg>
        <pc:cxnChg chg="add mod">
          <ac:chgData name="Caroline Pierret" userId="26695185-7ade-4bf2-b21b-f06985dbed16" providerId="ADAL" clId="{8587C421-1E94-4E7B-A729-60ACF274F3B6}" dt="2024-05-22T08:10:52.582" v="93"/>
          <ac:cxnSpMkLst>
            <pc:docMk/>
            <pc:sldMk cId="1833900132" sldId="354"/>
            <ac:cxnSpMk id="70" creationId="{44FB9205-4BE2-0941-4810-641D3628259F}"/>
          </ac:cxnSpMkLst>
        </pc:cxnChg>
        <pc:cxnChg chg="mod">
          <ac:chgData name="Caroline Pierret" userId="26695185-7ade-4bf2-b21b-f06985dbed16" providerId="ADAL" clId="{8587C421-1E94-4E7B-A729-60ACF274F3B6}" dt="2024-05-22T08:08:36.373" v="65" actId="478"/>
          <ac:cxnSpMkLst>
            <pc:docMk/>
            <pc:sldMk cId="1833900132" sldId="354"/>
            <ac:cxnSpMk id="74" creationId="{073B9AEF-958D-4111-0E4C-3258968B3F7E}"/>
          </ac:cxnSpMkLst>
        </pc:cxnChg>
      </pc:sldChg>
      <pc:sldChg chg="delSp modSp add del mod setBg">
        <pc:chgData name="Caroline Pierret" userId="26695185-7ade-4bf2-b21b-f06985dbed16" providerId="ADAL" clId="{8587C421-1E94-4E7B-A729-60ACF274F3B6}" dt="2024-05-22T08:06:55.948" v="55" actId="47"/>
        <pc:sldMkLst>
          <pc:docMk/>
          <pc:sldMk cId="3005896462" sldId="355"/>
        </pc:sldMkLst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89" creationId="{9F2A4127-E31B-C48B-35DD-73F289D73A48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90" creationId="{F08716A9-7604-39CE-8F82-265B2AE7A7AB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91" creationId="{F50EF4CA-9048-08D1-C13D-714CD0DF3D05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92" creationId="{70EBE126-EC10-50E0-7428-DC737D1095CA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93" creationId="{8D809C09-1CE4-86D1-C495-ECE3ED4845BB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94" creationId="{B2A91884-6F59-950A-8549-9E84247F5B72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95" creationId="{84746D43-D6DD-94FD-D7FC-8C25CC538D19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96" creationId="{B8F952E7-CCCD-038F-2359-3EE512BBE2DE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97" creationId="{D9DECA8D-3194-10F5-0942-B4370385F014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98" creationId="{C3CD2419-65E0-783E-3CEF-48DB672D67C3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99" creationId="{F24C5949-8742-4F4B-AC78-20200DF5B458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00" creationId="{68BAD857-E6AD-8006-3178-B154272D72FD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01" creationId="{E7BA9FB4-478C-CA98-CAA5-786AE7E6BED8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02" creationId="{5C82A2EA-7DFD-9432-5A7D-3BA34363D1FC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03" creationId="{257F6120-0746-39D3-650F-3E696C7D3FD5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04" creationId="{C5A2EBB0-928D-ADF1-1FF6-DBF6ABDEF7F1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05" creationId="{0ACF456C-5BF1-A0E8-2114-3FD80473F6CB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06" creationId="{7F9F10F1-B175-B503-008F-99F2B79571AD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07" creationId="{A4EEDB94-DB65-92A8-7EFF-D063589B5045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08" creationId="{26512B00-F776-8CA2-2363-9FD27C0E8443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09" creationId="{353ACE37-5826-3C4A-38C3-F8F2852C80D1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10" creationId="{854A52C6-290D-0D10-903A-B946FF2FBE0D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11" creationId="{69A08E47-074F-D25A-F3E6-997341DBB003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12" creationId="{AA20CE40-7ED3-B46E-52CD-CD693254755B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13" creationId="{7F75E5B4-9FAD-A128-DFE3-9271C1A99DEB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14" creationId="{6C75BBDB-F3CC-DEC2-E5DC-D08BF0607DD8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15" creationId="{38BD3CC8-E2AA-5FAB-6463-FD8EBA8E7F69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16" creationId="{B2F8020A-8571-A328-542D-9F5FC8C59EE1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18" creationId="{E046B6ED-C594-BE40-08AB-4504018C289A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19" creationId="{DDCE4EF0-4F34-E7E9-FCDE-E1107EE57BAB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20" creationId="{8159E9CB-DABA-6C40-D5AE-E37A3A1427BA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21" creationId="{E239935A-0697-DFB9-0ADE-81648D49422B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22" creationId="{4ED7282C-4016-7F2F-E1B3-7589B25F56CF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23" creationId="{E22FEED6-9A14-A0CD-6462-AAB5AE9CF97D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24" creationId="{D52854A9-2D21-548E-2E0A-E7A317EF1D9B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25" creationId="{B6279DDF-A2B5-E29A-47AB-A198913A539F}"/>
          </ac:spMkLst>
        </pc:spChg>
        <pc:spChg chg="del">
          <ac:chgData name="Caroline Pierret" userId="26695185-7ade-4bf2-b21b-f06985dbed16" providerId="ADAL" clId="{8587C421-1E94-4E7B-A729-60ACF274F3B6}" dt="2024-05-22T08:06:33.866" v="51" actId="478"/>
          <ac:spMkLst>
            <pc:docMk/>
            <pc:sldMk cId="3005896462" sldId="355"/>
            <ac:spMk id="126" creationId="{C4412B28-CF07-FC43-8976-AD2FE6AE4644}"/>
          </ac:spMkLst>
        </pc:spChg>
        <pc:spChg chg="del">
          <ac:chgData name="Caroline Pierret" userId="26695185-7ade-4bf2-b21b-f06985dbed16" providerId="ADAL" clId="{8587C421-1E94-4E7B-A729-60ACF274F3B6}" dt="2024-05-22T08:06:36.574" v="52" actId="478"/>
          <ac:spMkLst>
            <pc:docMk/>
            <pc:sldMk cId="3005896462" sldId="355"/>
            <ac:spMk id="127" creationId="{EE87E1E6-32A3-4827-0CDF-6EE8EA894465}"/>
          </ac:spMkLst>
        </pc:spChg>
        <pc:spChg chg="del">
          <ac:chgData name="Caroline Pierret" userId="26695185-7ade-4bf2-b21b-f06985dbed16" providerId="ADAL" clId="{8587C421-1E94-4E7B-A729-60ACF274F3B6}" dt="2024-05-22T08:06:37.576" v="53" actId="478"/>
          <ac:spMkLst>
            <pc:docMk/>
            <pc:sldMk cId="3005896462" sldId="355"/>
            <ac:spMk id="128" creationId="{784AAF4D-5C88-7368-F65C-90A0D5080E94}"/>
          </ac:spMkLst>
        </pc:spChg>
        <pc:cxnChg chg="mod">
          <ac:chgData name="Caroline Pierret" userId="26695185-7ade-4bf2-b21b-f06985dbed16" providerId="ADAL" clId="{8587C421-1E94-4E7B-A729-60ACF274F3B6}" dt="2024-05-22T08:06:43.942" v="54" actId="692"/>
          <ac:cxnSpMkLst>
            <pc:docMk/>
            <pc:sldMk cId="3005896462" sldId="355"/>
            <ac:cxnSpMk id="76" creationId="{10F3C236-81B5-8C60-E9A1-24721D953523}"/>
          </ac:cxnSpMkLst>
        </pc:cxnChg>
      </pc:sldChg>
    </pc:docChg>
  </pc:docChgLst>
  <pc:docChgLst>
    <pc:chgData name="Caroline Pierret" userId="S::caroline.pierret@corder.be::26695185-7ade-4bf2-b21b-f06985dbed16" providerId="AD" clId="Web-{9564E24B-F7F7-43CA-BCFE-E1CB8573C730}"/>
    <pc:docChg chg="modSld">
      <pc:chgData name="Caroline Pierret" userId="S::caroline.pierret@corder.be::26695185-7ade-4bf2-b21b-f06985dbed16" providerId="AD" clId="Web-{9564E24B-F7F7-43CA-BCFE-E1CB8573C730}" dt="2024-04-09T06:49:28.423" v="11"/>
      <pc:docMkLst>
        <pc:docMk/>
      </pc:docMkLst>
      <pc:sldChg chg="modSp">
        <pc:chgData name="Caroline Pierret" userId="S::caroline.pierret@corder.be::26695185-7ade-4bf2-b21b-f06985dbed16" providerId="AD" clId="Web-{9564E24B-F7F7-43CA-BCFE-E1CB8573C730}" dt="2024-04-09T06:48:53.579" v="2"/>
        <pc:sldMkLst>
          <pc:docMk/>
          <pc:sldMk cId="2380824307" sldId="316"/>
        </pc:sldMkLst>
        <pc:spChg chg="mod">
          <ac:chgData name="Caroline Pierret" userId="S::caroline.pierret@corder.be::26695185-7ade-4bf2-b21b-f06985dbed16" providerId="AD" clId="Web-{9564E24B-F7F7-43CA-BCFE-E1CB8573C730}" dt="2024-04-09T06:48:53.579" v="2"/>
          <ac:spMkLst>
            <pc:docMk/>
            <pc:sldMk cId="2380824307" sldId="316"/>
            <ac:spMk id="46" creationId="{A405312B-DB48-CB85-FD22-8F780BF63405}"/>
          </ac:spMkLst>
        </pc:spChg>
        <pc:spChg chg="mod">
          <ac:chgData name="Caroline Pierret" userId="S::caroline.pierret@corder.be::26695185-7ade-4bf2-b21b-f06985dbed16" providerId="AD" clId="Web-{9564E24B-F7F7-43CA-BCFE-E1CB8573C730}" dt="2024-04-09T06:48:44.470" v="0"/>
          <ac:spMkLst>
            <pc:docMk/>
            <pc:sldMk cId="2380824307" sldId="316"/>
            <ac:spMk id="48" creationId="{0ADB5EF4-512D-AAD6-E3A2-041B5C1858AE}"/>
          </ac:spMkLst>
        </pc:spChg>
        <pc:spChg chg="mod">
          <ac:chgData name="Caroline Pierret" userId="S::caroline.pierret@corder.be::26695185-7ade-4bf2-b21b-f06985dbed16" providerId="AD" clId="Web-{9564E24B-F7F7-43CA-BCFE-E1CB8573C730}" dt="2024-04-09T06:48:48.110" v="1"/>
          <ac:spMkLst>
            <pc:docMk/>
            <pc:sldMk cId="2380824307" sldId="316"/>
            <ac:spMk id="57" creationId="{DACE23B4-B6CE-9F5D-8210-1E013080177D}"/>
          </ac:spMkLst>
        </pc:spChg>
      </pc:sldChg>
      <pc:sldChg chg="modSp">
        <pc:chgData name="Caroline Pierret" userId="S::caroline.pierret@corder.be::26695185-7ade-4bf2-b21b-f06985dbed16" providerId="AD" clId="Web-{9564E24B-F7F7-43CA-BCFE-E1CB8573C730}" dt="2024-04-09T06:49:07.079" v="5"/>
        <pc:sldMkLst>
          <pc:docMk/>
          <pc:sldMk cId="1274053294" sldId="317"/>
        </pc:sldMkLst>
        <pc:spChg chg="mod">
          <ac:chgData name="Caroline Pierret" userId="S::caroline.pierret@corder.be::26695185-7ade-4bf2-b21b-f06985dbed16" providerId="AD" clId="Web-{9564E24B-F7F7-43CA-BCFE-E1CB8573C730}" dt="2024-04-09T06:49:07.079" v="5"/>
          <ac:spMkLst>
            <pc:docMk/>
            <pc:sldMk cId="1274053294" sldId="317"/>
            <ac:spMk id="46" creationId="{A405312B-DB48-CB85-FD22-8F780BF63405}"/>
          </ac:spMkLst>
        </pc:spChg>
        <pc:spChg chg="mod">
          <ac:chgData name="Caroline Pierret" userId="S::caroline.pierret@corder.be::26695185-7ade-4bf2-b21b-f06985dbed16" providerId="AD" clId="Web-{9564E24B-F7F7-43CA-BCFE-E1CB8573C730}" dt="2024-04-09T06:49:00.970" v="3"/>
          <ac:spMkLst>
            <pc:docMk/>
            <pc:sldMk cId="1274053294" sldId="317"/>
            <ac:spMk id="48" creationId="{0ADB5EF4-512D-AAD6-E3A2-041B5C1858AE}"/>
          </ac:spMkLst>
        </pc:spChg>
        <pc:spChg chg="mod">
          <ac:chgData name="Caroline Pierret" userId="S::caroline.pierret@corder.be::26695185-7ade-4bf2-b21b-f06985dbed16" providerId="AD" clId="Web-{9564E24B-F7F7-43CA-BCFE-E1CB8573C730}" dt="2024-04-09T06:49:03.454" v="4"/>
          <ac:spMkLst>
            <pc:docMk/>
            <pc:sldMk cId="1274053294" sldId="317"/>
            <ac:spMk id="57" creationId="{DACE23B4-B6CE-9F5D-8210-1E013080177D}"/>
          </ac:spMkLst>
        </pc:spChg>
      </pc:sldChg>
      <pc:sldChg chg="modSp">
        <pc:chgData name="Caroline Pierret" userId="S::caroline.pierret@corder.be::26695185-7ade-4bf2-b21b-f06985dbed16" providerId="AD" clId="Web-{9564E24B-F7F7-43CA-BCFE-E1CB8573C730}" dt="2024-04-09T06:49:17.861" v="8"/>
        <pc:sldMkLst>
          <pc:docMk/>
          <pc:sldMk cId="3544806020" sldId="318"/>
        </pc:sldMkLst>
        <pc:spChg chg="mod">
          <ac:chgData name="Caroline Pierret" userId="S::caroline.pierret@corder.be::26695185-7ade-4bf2-b21b-f06985dbed16" providerId="AD" clId="Web-{9564E24B-F7F7-43CA-BCFE-E1CB8573C730}" dt="2024-04-09T06:49:11.845" v="6"/>
          <ac:spMkLst>
            <pc:docMk/>
            <pc:sldMk cId="3544806020" sldId="318"/>
            <ac:spMk id="46" creationId="{A405312B-DB48-CB85-FD22-8F780BF63405}"/>
          </ac:spMkLst>
        </pc:spChg>
        <pc:spChg chg="mod">
          <ac:chgData name="Caroline Pierret" userId="S::caroline.pierret@corder.be::26695185-7ade-4bf2-b21b-f06985dbed16" providerId="AD" clId="Web-{9564E24B-F7F7-43CA-BCFE-E1CB8573C730}" dt="2024-04-09T06:49:17.861" v="8"/>
          <ac:spMkLst>
            <pc:docMk/>
            <pc:sldMk cId="3544806020" sldId="318"/>
            <ac:spMk id="48" creationId="{0ADB5EF4-512D-AAD6-E3A2-041B5C1858AE}"/>
          </ac:spMkLst>
        </pc:spChg>
        <pc:spChg chg="mod">
          <ac:chgData name="Caroline Pierret" userId="S::caroline.pierret@corder.be::26695185-7ade-4bf2-b21b-f06985dbed16" providerId="AD" clId="Web-{9564E24B-F7F7-43CA-BCFE-E1CB8573C730}" dt="2024-04-09T06:49:13.626" v="7"/>
          <ac:spMkLst>
            <pc:docMk/>
            <pc:sldMk cId="3544806020" sldId="318"/>
            <ac:spMk id="57" creationId="{DACE23B4-B6CE-9F5D-8210-1E013080177D}"/>
          </ac:spMkLst>
        </pc:spChg>
      </pc:sldChg>
      <pc:sldChg chg="modSp">
        <pc:chgData name="Caroline Pierret" userId="S::caroline.pierret@corder.be::26695185-7ade-4bf2-b21b-f06985dbed16" providerId="AD" clId="Web-{9564E24B-F7F7-43CA-BCFE-E1CB8573C730}" dt="2024-04-09T06:49:28.423" v="11"/>
        <pc:sldMkLst>
          <pc:docMk/>
          <pc:sldMk cId="3572258008" sldId="319"/>
        </pc:sldMkLst>
        <pc:spChg chg="mod">
          <ac:chgData name="Caroline Pierret" userId="S::caroline.pierret@corder.be::26695185-7ade-4bf2-b21b-f06985dbed16" providerId="AD" clId="Web-{9564E24B-F7F7-43CA-BCFE-E1CB8573C730}" dt="2024-04-09T06:49:22.486" v="9"/>
          <ac:spMkLst>
            <pc:docMk/>
            <pc:sldMk cId="3572258008" sldId="319"/>
            <ac:spMk id="46" creationId="{A405312B-DB48-CB85-FD22-8F780BF63405}"/>
          </ac:spMkLst>
        </pc:spChg>
        <pc:spChg chg="mod">
          <ac:chgData name="Caroline Pierret" userId="S::caroline.pierret@corder.be::26695185-7ade-4bf2-b21b-f06985dbed16" providerId="AD" clId="Web-{9564E24B-F7F7-43CA-BCFE-E1CB8573C730}" dt="2024-04-09T06:49:28.423" v="11"/>
          <ac:spMkLst>
            <pc:docMk/>
            <pc:sldMk cId="3572258008" sldId="319"/>
            <ac:spMk id="48" creationId="{0ADB5EF4-512D-AAD6-E3A2-041B5C1858AE}"/>
          </ac:spMkLst>
        </pc:spChg>
        <pc:spChg chg="mod">
          <ac:chgData name="Caroline Pierret" userId="S::caroline.pierret@corder.be::26695185-7ade-4bf2-b21b-f06985dbed16" providerId="AD" clId="Web-{9564E24B-F7F7-43CA-BCFE-E1CB8573C730}" dt="2024-04-09T06:49:26.095" v="10"/>
          <ac:spMkLst>
            <pc:docMk/>
            <pc:sldMk cId="3572258008" sldId="319"/>
            <ac:spMk id="57" creationId="{DACE23B4-B6CE-9F5D-8210-1E013080177D}"/>
          </ac:spMkLst>
        </pc:spChg>
      </pc:sldChg>
    </pc:docChg>
  </pc:docChgLst>
  <pc:docChgLst>
    <pc:chgData name="Maelle Dekiere" userId="a730bb60-67b8-4379-ba9a-deaca83e88e1" providerId="ADAL" clId="{2F33075C-3F6C-47E3-A224-08BBAFC56CAF}"/>
    <pc:docChg chg="undo custSel addSld delSld modSld">
      <pc:chgData name="Maelle Dekiere" userId="a730bb60-67b8-4379-ba9a-deaca83e88e1" providerId="ADAL" clId="{2F33075C-3F6C-47E3-A224-08BBAFC56CAF}" dt="2024-04-25T13:42:39.022" v="461"/>
      <pc:docMkLst>
        <pc:docMk/>
      </pc:docMkLst>
      <pc:sldChg chg="addSp delSp modSp mod">
        <pc:chgData name="Maelle Dekiere" userId="a730bb60-67b8-4379-ba9a-deaca83e88e1" providerId="ADAL" clId="{2F33075C-3F6C-47E3-A224-08BBAFC56CAF}" dt="2024-04-25T13:41:19.843" v="454" actId="1076"/>
        <pc:sldMkLst>
          <pc:docMk/>
          <pc:sldMk cId="2380824307" sldId="316"/>
        </pc:sldMkLst>
        <pc:spChg chg="add del">
          <ac:chgData name="Maelle Dekiere" userId="a730bb60-67b8-4379-ba9a-deaca83e88e1" providerId="ADAL" clId="{2F33075C-3F6C-47E3-A224-08BBAFC56CAF}" dt="2024-04-25T13:38:19.905" v="383" actId="478"/>
          <ac:spMkLst>
            <pc:docMk/>
            <pc:sldMk cId="2380824307" sldId="316"/>
            <ac:spMk id="37" creationId="{5625E27A-DF3C-67C9-A2C8-220838A0621D}"/>
          </ac:spMkLst>
        </pc:spChg>
        <pc:spChg chg="del">
          <ac:chgData name="Maelle Dekiere" userId="a730bb60-67b8-4379-ba9a-deaca83e88e1" providerId="ADAL" clId="{2F33075C-3F6C-47E3-A224-08BBAFC56CAF}" dt="2024-04-25T13:39:36.546" v="405" actId="478"/>
          <ac:spMkLst>
            <pc:docMk/>
            <pc:sldMk cId="2380824307" sldId="316"/>
            <ac:spMk id="43" creationId="{EFC65A94-AE36-33D6-5BB0-46B6CC009B03}"/>
          </ac:spMkLst>
        </pc:spChg>
        <pc:spChg chg="del">
          <ac:chgData name="Maelle Dekiere" userId="a730bb60-67b8-4379-ba9a-deaca83e88e1" providerId="ADAL" clId="{2F33075C-3F6C-47E3-A224-08BBAFC56CAF}" dt="2024-04-25T13:39:37.797" v="406" actId="478"/>
          <ac:spMkLst>
            <pc:docMk/>
            <pc:sldMk cId="2380824307" sldId="316"/>
            <ac:spMk id="44" creationId="{6D003CBA-E6B8-EA1B-4E77-9C1652469E3D}"/>
          </ac:spMkLst>
        </pc:spChg>
        <pc:spChg chg="add del mod">
          <ac:chgData name="Maelle Dekiere" userId="a730bb60-67b8-4379-ba9a-deaca83e88e1" providerId="ADAL" clId="{2F33075C-3F6C-47E3-A224-08BBAFC56CAF}" dt="2024-04-25T13:39:43.539" v="407" actId="1076"/>
          <ac:spMkLst>
            <pc:docMk/>
            <pc:sldMk cId="2380824307" sldId="316"/>
            <ac:spMk id="56" creationId="{89794D91-EA0D-1E6E-3472-F261357C2322}"/>
          </ac:spMkLst>
        </pc:spChg>
        <pc:spChg chg="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66" creationId="{7BB51552-44D8-1D2E-C5AB-9411CB220BE2}"/>
          </ac:spMkLst>
        </pc:spChg>
        <pc:spChg chg="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71" creationId="{1C72470C-291C-3D38-83F9-D5B408FE87F8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72" creationId="{B336B637-8792-AC11-B09F-6849D52297EF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73" creationId="{40A85E72-3AA4-19EB-D70D-F8974CF77B66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74" creationId="{8A837EF7-FF78-8866-ECCE-525155F60815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75" creationId="{BADC93BB-77E7-DB51-AC06-3B037DDA7238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76" creationId="{792883E5-3DEE-F1F4-F288-30202FC416B5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77" creationId="{84560FB9-C236-F077-314D-2B0E5B60C646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78" creationId="{61247B7C-AB02-F5EE-1CE4-34882044AC5E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79" creationId="{C38127B1-BE55-73E2-3D70-02D1EFA63672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80" creationId="{5CC84F75-3BBA-64CD-C050-70B4B307E3BA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81" creationId="{2BB1751E-C402-A7F0-B974-CEA442244407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82" creationId="{01685C1A-EFD4-64F8-F703-AE30A389714A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83" creationId="{D1E1D60C-22F0-27F9-CAFC-A41442C28350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84" creationId="{D25B7EEF-0240-BE16-140D-C6621C556835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85" creationId="{CA4427B4-AB30-4960-C273-B07B4966D203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86" creationId="{E7C0F0C5-B181-3275-8BE6-91ECCE9D33AB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87" creationId="{AA3A2FE2-4CE8-B7FD-75C6-8A640EE158EA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88" creationId="{854686A9-DACF-AFF6-B18E-1795E4608C47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89" creationId="{D0783FF2-CACD-B698-0682-6AC23C4ED588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90" creationId="{024F9071-B140-1BCC-96FE-F7D0EC44FF25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91" creationId="{503B14DD-EC4D-A206-C7D3-D57C9BA4022D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92" creationId="{2B5E3A40-67A1-FEB2-71D9-3DA6012024AB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93" creationId="{8F23ADFE-FF3D-7561-1601-81C725F65975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94" creationId="{009E6520-E515-924A-AFE1-07BC6F1CC3C2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95" creationId="{5749CDB2-096A-F082-AF42-B327D2C1F5BA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96" creationId="{FD1EB0B9-7FFB-8014-B49E-1DAEA0899749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97" creationId="{26BEB1C2-5FC2-1605-4921-6A8A532A178B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98" creationId="{39347E85-5810-87FD-0390-FBD00D18F77E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99" creationId="{9C7853D6-FC06-7345-C507-8E50A445FE49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100" creationId="{F242FAFB-0AC3-FE13-6921-8E2917D3CD89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101" creationId="{C049FC47-3DF8-8665-8751-DC392EB9B6AA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102" creationId="{CEBCA5C5-AE1C-3A36-3C90-9F0A2D2B1C0D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103" creationId="{B0F27CC3-F7B0-B592-4925-6198565E1B5C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104" creationId="{6BC943E9-D782-6725-82BA-068A469B168A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105" creationId="{3E8A5057-689A-142A-6CF1-EE3C9B601232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106" creationId="{56E1385A-7A3D-B057-204A-40ED9BA8487C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107" creationId="{AA473469-09DD-06AD-46E5-85BA7BB5974A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108" creationId="{6CB585B7-8506-C5E7-E82D-7C575832FC2A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109" creationId="{D990B59C-2A2B-11DA-7A53-443AE7D7AE39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110" creationId="{FC7B7AEA-A01B-CE3B-53A0-C6BDE09B7AC9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111" creationId="{3271B430-C3EF-86DD-88F3-A4CC0F4FCBB9}"/>
          </ac:spMkLst>
        </pc:spChg>
        <pc:spChg chg="add mod">
          <ac:chgData name="Maelle Dekiere" userId="a730bb60-67b8-4379-ba9a-deaca83e88e1" providerId="ADAL" clId="{2F33075C-3F6C-47E3-A224-08BBAFC56CAF}" dt="2024-04-25T13:37:37.495" v="377"/>
          <ac:spMkLst>
            <pc:docMk/>
            <pc:sldMk cId="2380824307" sldId="316"/>
            <ac:spMk id="112" creationId="{F0F8EAEA-4275-4810-C7F2-EE0E14C8326B}"/>
          </ac:spMkLst>
        </pc:spChg>
        <pc:spChg chg="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14" creationId="{7B78C8C5-332D-1665-554E-F7BEB3AAC299}"/>
          </ac:spMkLst>
        </pc:spChg>
        <pc:spChg chg="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15" creationId="{4030DC19-F6D1-BA6F-A9C0-F23A03886A66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16" creationId="{9BDB8D1D-4585-C4CD-4522-584734F2EEA4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17" creationId="{F3F74C50-50B3-5A72-FB9C-A37402D13145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18" creationId="{E9D7635D-5DD5-5AF4-252C-BC43A22B600C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19" creationId="{E146488E-FF10-78AE-21D5-49D20AAE24E0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20" creationId="{CF2B8290-13A0-FC58-E576-9BC6C139C290}"/>
          </ac:spMkLst>
        </pc:spChg>
        <pc:spChg chg="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22" creationId="{94D2F3AF-DDEB-E050-C812-5486B679AEDC}"/>
          </ac:spMkLst>
        </pc:spChg>
        <pc:spChg chg="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23" creationId="{83BEE673-10B8-5738-7C68-286B4958236C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24" creationId="{0BE0C8FE-D295-9C52-C016-6AFCCFE635EF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27" creationId="{DCE8694B-E76C-F6D6-5CC1-BFFC06129A84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28" creationId="{E1BFD320-B24A-3659-6797-087BFEB01766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29" creationId="{21934439-A26C-4806-2928-FFA30D84E5EF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30" creationId="{61267DC4-6304-48A1-61AF-79E486B8A358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31" creationId="{2F3CDE14-0495-277E-DAB9-20FA5596EFB7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32" creationId="{9D38F9AD-203B-6740-770E-C161B11D3B63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33" creationId="{C28E7653-50C3-F6E9-2703-307C0D0DE5A8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34" creationId="{91FC476D-D392-1256-DEDA-A7B14960A0FA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35" creationId="{A4DE1AC7-D9E8-DBF9-40E9-3CF37886B37C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36" creationId="{E2E44EC0-58D6-9F0E-DBFB-145530FEB912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37" creationId="{BFED1B7C-0331-F677-A48F-8F3E7C30F382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38" creationId="{A77B4148-3AE8-8B28-AFEF-E5172DBF416C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39" creationId="{9ADE4E56-5E46-8C67-0DC6-0286D4816B4B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40" creationId="{7EBC248D-AB12-9482-0358-F3EED4468652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41" creationId="{1CDC1910-47A6-9AA3-A113-9CA51A79A395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42" creationId="{C6A59718-6D09-42DC-FECB-9F7640602ECF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43" creationId="{530C5033-AF8E-D812-7484-F1FC2AAF1B75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44" creationId="{E6891E32-B2C8-DCB1-B541-AE0122D637B7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45" creationId="{047E4522-B669-A3A3-3C3B-73F56557B1D0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46" creationId="{B968F66A-651D-3DD4-3143-D83B2188BBC6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47" creationId="{8D572115-A135-8EB6-7B03-5269BC28635E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48" creationId="{162035A5-E1E7-A2EF-E30C-49AE7995C6C2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49" creationId="{0D9A6811-22F4-C898-6BC8-2B7961BE2696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50" creationId="{2C0D72D6-D640-2466-50CA-5C35883A3578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51" creationId="{E6127445-7920-691B-C83F-4F533DEAB86F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52" creationId="{2A483387-6F0E-9330-F0EC-BE4A8B104134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53" creationId="{E4CB0A09-F34E-7228-5000-FDD829CC2562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54" creationId="{2200DABC-2480-0E00-942D-F2AA2A645CCF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55" creationId="{3AC8741D-E1AB-D273-D0C6-0DB3CCEDCF53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56" creationId="{DBCDF19A-4388-7E2C-BC7F-F4FEE9437DFD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57" creationId="{F0C40CC9-7E54-1FE3-4630-2803F84E81A3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58" creationId="{799CC67A-9C07-2B36-31F9-53FDE764EADB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59" creationId="{F187A26E-9ABA-C213-1346-B385E6DD5E40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60" creationId="{17D8A343-93B4-2F11-C1F9-32B7665ED309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61" creationId="{7512A052-A825-9F82-8C60-8CC234CB038D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62" creationId="{6832EB0F-B792-09FF-EA8E-6B4A357FFF99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63" creationId="{C77A1898-EE1F-D1E7-19CA-6548C5ED2040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64" creationId="{E03A5032-9A4E-A4C3-E830-2FF83D186931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65" creationId="{7BADEAE7-48C9-2600-319F-235E31502FFB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66" creationId="{B36F6B79-3522-DC9C-315A-1290F2D89360}"/>
          </ac:spMkLst>
        </pc:spChg>
        <pc:spChg chg="add mod">
          <ac:chgData name="Maelle Dekiere" userId="a730bb60-67b8-4379-ba9a-deaca83e88e1" providerId="ADAL" clId="{2F33075C-3F6C-47E3-A224-08BBAFC56CAF}" dt="2024-04-25T13:38:09.175" v="382"/>
          <ac:spMkLst>
            <pc:docMk/>
            <pc:sldMk cId="2380824307" sldId="316"/>
            <ac:spMk id="167" creationId="{5565221E-E3FE-E8B7-1F3E-756241D1E47B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69" creationId="{55831994-F7C0-845C-2B32-8B3D0EBE729D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70" creationId="{3B73177F-1A0F-8F52-50B3-2492F22ED20D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71" creationId="{7ABBDF65-27D9-AF74-2553-6437838CBCDA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72" creationId="{00491DCA-F666-1329-40A7-BD1F7039C311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74" creationId="{E1B961FE-B12A-6803-DA47-A0270F3ECCFF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75" creationId="{2447DD8D-B2EF-14D1-BFDF-DE7F342AF27F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76" creationId="{394B4FDA-3B40-18B8-16BB-CAE013277290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77" creationId="{A69655D2-389C-4BE6-5BEB-2D4319BB118B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78" creationId="{04942F28-AA52-F4F4-EBCB-F10C0E809959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79" creationId="{D00BC773-4BC5-3088-3539-5B3286D59871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80" creationId="{37D17478-7B9C-61D2-CC6C-40059B630FC3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81" creationId="{7E38C5EF-320A-75E6-61E4-9F59412DD27F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82" creationId="{6F51A0B1-176D-A41C-8E0D-2D81C0392C9C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83" creationId="{B917CEBC-E547-1080-EB0A-BE1F9A5FED5B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84" creationId="{AE5ECEEC-A3C0-54B6-E759-40CD5F913F9F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85" creationId="{58485ABE-45C7-DA93-0E67-D2A3562F6266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86" creationId="{723F805F-2C89-BB53-9CA8-6E391A4606AA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87" creationId="{614D3177-A25B-BF5E-BFB9-376802E60A3C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88" creationId="{F72C8663-295B-3DC2-A395-DB4E585A1260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89" creationId="{2BA833A9-5654-E7DC-CE05-9BEDC320246F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90" creationId="{ED7A2079-3FF1-E9C9-6BAF-252FCE13D969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91" creationId="{0C13E0F2-5D65-982C-4041-4561BF11ECB4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92" creationId="{08D3F54A-1F2A-4B25-91FD-00EBAA65CDC8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93" creationId="{9C214881-D89B-55AF-8292-5BDEE7A1020E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94" creationId="{30E0C3A8-B41E-FAE5-8FAB-135F8859C69C}"/>
          </ac:spMkLst>
        </pc:spChg>
        <pc:spChg chg="mod">
          <ac:chgData name="Maelle Dekiere" userId="a730bb60-67b8-4379-ba9a-deaca83e88e1" providerId="ADAL" clId="{2F33075C-3F6C-47E3-A224-08BBAFC56CAF}" dt="2024-04-25T13:41:02.315" v="449" actId="1035"/>
          <ac:spMkLst>
            <pc:docMk/>
            <pc:sldMk cId="2380824307" sldId="316"/>
            <ac:spMk id="195" creationId="{102F4898-F9C9-A9FA-9DB5-340963652B25}"/>
          </ac:spMkLst>
        </pc:spChg>
        <pc:spChg chg="mod">
          <ac:chgData name="Maelle Dekiere" userId="a730bb60-67b8-4379-ba9a-deaca83e88e1" providerId="ADAL" clId="{2F33075C-3F6C-47E3-A224-08BBAFC56CAF}" dt="2024-04-25T13:41:03.844" v="452" actId="1035"/>
          <ac:spMkLst>
            <pc:docMk/>
            <pc:sldMk cId="2380824307" sldId="316"/>
            <ac:spMk id="196" creationId="{2279A0F4-1C73-0B66-B42F-B1C75A6B581F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97" creationId="{673B27E8-BDA2-B3A8-671D-05FECDC9AED2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98" creationId="{DDBBFA4B-6D74-DAC8-2C87-74FCBC255FAC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199" creationId="{5A4BFD22-4E9D-EB1F-8AB1-021F86C745A1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200" creationId="{F86A1AE2-8DA5-105E-D6EC-C1F7B7B5D9D1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201" creationId="{A231541F-1957-F899-5917-37C22C6861BD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202" creationId="{829D989E-4D23-7B27-A40A-120F3549163D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203" creationId="{89763193-439B-6430-4DE4-C7D328B7B591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204" creationId="{ED495F4F-DFDD-00BD-C91D-8BF444E19E8C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205" creationId="{F2A5102A-469B-D6D0-C86E-A46AB033FD7F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206" creationId="{6A9A3E3B-4755-21D9-9C50-473188229E09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207" creationId="{5B590AC6-6D32-9699-2751-4755C1F22FEF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208" creationId="{AD42B5C2-0894-8458-E286-28E3BAD570F1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209" creationId="{96566E82-EA2E-36AC-8C0D-9BFBFE0F392A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210" creationId="{2AB1617B-DE6E-2CCE-07CA-9ED8E792D86B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211" creationId="{B20509DF-393B-E3DD-68D5-49A679B61AA0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212" creationId="{7F1371AE-6B16-3312-B14F-56CE1FF81B45}"/>
          </ac:spMkLst>
        </pc:spChg>
        <pc:spChg chg="mod">
          <ac:chgData name="Maelle Dekiere" userId="a730bb60-67b8-4379-ba9a-deaca83e88e1" providerId="ADAL" clId="{2F33075C-3F6C-47E3-A224-08BBAFC56CAF}" dt="2024-04-25T13:39:31.827" v="404"/>
          <ac:spMkLst>
            <pc:docMk/>
            <pc:sldMk cId="2380824307" sldId="316"/>
            <ac:spMk id="213" creationId="{57E66346-087D-6152-0949-F82707C58E9E}"/>
          </ac:spMkLst>
        </pc:spChg>
        <pc:spChg chg="add mod">
          <ac:chgData name="Maelle Dekiere" userId="a730bb60-67b8-4379-ba9a-deaca83e88e1" providerId="ADAL" clId="{2F33075C-3F6C-47E3-A224-08BBAFC56CAF}" dt="2024-04-25T13:41:19.843" v="454" actId="1076"/>
          <ac:spMkLst>
            <pc:docMk/>
            <pc:sldMk cId="2380824307" sldId="316"/>
            <ac:spMk id="214" creationId="{E3438EB0-A65E-D353-67E2-9AEF6D5FDE99}"/>
          </ac:spMkLst>
        </pc:spChg>
        <pc:grpChg chg="add mod">
          <ac:chgData name="Maelle Dekiere" userId="a730bb60-67b8-4379-ba9a-deaca83e88e1" providerId="ADAL" clId="{2F33075C-3F6C-47E3-A224-08BBAFC56CAF}" dt="2024-04-25T13:37:37.495" v="377"/>
          <ac:grpSpMkLst>
            <pc:docMk/>
            <pc:sldMk cId="2380824307" sldId="316"/>
            <ac:grpSpMk id="2" creationId="{0A039C61-D026-05A6-9CC0-2CB16DDCB663}"/>
          </ac:grpSpMkLst>
        </pc:grpChg>
        <pc:grpChg chg="add mod">
          <ac:chgData name="Maelle Dekiere" userId="a730bb60-67b8-4379-ba9a-deaca83e88e1" providerId="ADAL" clId="{2F33075C-3F6C-47E3-A224-08BBAFC56CAF}" dt="2024-04-25T13:38:09.175" v="382"/>
          <ac:grpSpMkLst>
            <pc:docMk/>
            <pc:sldMk cId="2380824307" sldId="316"/>
            <ac:grpSpMk id="113" creationId="{378D3489-9CE4-5993-59DB-B9CA273725D1}"/>
          </ac:grpSpMkLst>
        </pc:grpChg>
        <pc:grpChg chg="add mod">
          <ac:chgData name="Maelle Dekiere" userId="a730bb60-67b8-4379-ba9a-deaca83e88e1" providerId="ADAL" clId="{2F33075C-3F6C-47E3-A224-08BBAFC56CAF}" dt="2024-04-25T13:38:09.175" v="382"/>
          <ac:grpSpMkLst>
            <pc:docMk/>
            <pc:sldMk cId="2380824307" sldId="316"/>
            <ac:grpSpMk id="121" creationId="{EA613617-D685-727D-2FA1-32215EF13A71}"/>
          </ac:grpSpMkLst>
        </pc:grpChg>
        <pc:grpChg chg="add mod">
          <ac:chgData name="Maelle Dekiere" userId="a730bb60-67b8-4379-ba9a-deaca83e88e1" providerId="ADAL" clId="{2F33075C-3F6C-47E3-A224-08BBAFC56CAF}" dt="2024-04-25T13:39:31.827" v="404"/>
          <ac:grpSpMkLst>
            <pc:docMk/>
            <pc:sldMk cId="2380824307" sldId="316"/>
            <ac:grpSpMk id="168" creationId="{6055E113-B22B-E240-92CF-1AFF1029440B}"/>
          </ac:grpSpMkLst>
        </pc:grpChg>
        <pc:cxnChg chg="mod">
          <ac:chgData name="Maelle Dekiere" userId="a730bb60-67b8-4379-ba9a-deaca83e88e1" providerId="ADAL" clId="{2F33075C-3F6C-47E3-A224-08BBAFC56CAF}" dt="2024-04-25T13:39:49.702" v="408" actId="1076"/>
          <ac:cxnSpMkLst>
            <pc:docMk/>
            <pc:sldMk cId="2380824307" sldId="316"/>
            <ac:cxnSpMk id="70" creationId="{719913AE-D31E-47F7-9778-4B7079BB4F95}"/>
          </ac:cxnSpMkLst>
        </pc:cxnChg>
        <pc:cxnChg chg="add mod">
          <ac:chgData name="Maelle Dekiere" userId="a730bb60-67b8-4379-ba9a-deaca83e88e1" providerId="ADAL" clId="{2F33075C-3F6C-47E3-A224-08BBAFC56CAF}" dt="2024-04-25T13:38:09.175" v="382"/>
          <ac:cxnSpMkLst>
            <pc:docMk/>
            <pc:sldMk cId="2380824307" sldId="316"/>
            <ac:cxnSpMk id="125" creationId="{49FFE54A-99BF-0AA3-FCA2-9A56B03B5220}"/>
          </ac:cxnSpMkLst>
        </pc:cxnChg>
        <pc:cxnChg chg="add mod">
          <ac:chgData name="Maelle Dekiere" userId="a730bb60-67b8-4379-ba9a-deaca83e88e1" providerId="ADAL" clId="{2F33075C-3F6C-47E3-A224-08BBAFC56CAF}" dt="2024-04-25T13:38:09.175" v="382"/>
          <ac:cxnSpMkLst>
            <pc:docMk/>
            <pc:sldMk cId="2380824307" sldId="316"/>
            <ac:cxnSpMk id="126" creationId="{BAFEB090-5120-3472-7D21-1A9801B5A501}"/>
          </ac:cxnSpMkLst>
        </pc:cxnChg>
        <pc:cxnChg chg="mod">
          <ac:chgData name="Maelle Dekiere" userId="a730bb60-67b8-4379-ba9a-deaca83e88e1" providerId="ADAL" clId="{2F33075C-3F6C-47E3-A224-08BBAFC56CAF}" dt="2024-04-25T13:39:31.827" v="404"/>
          <ac:cxnSpMkLst>
            <pc:docMk/>
            <pc:sldMk cId="2380824307" sldId="316"/>
            <ac:cxnSpMk id="173" creationId="{45CE39E8-50AE-A529-A522-09DA4512745F}"/>
          </ac:cxnSpMkLst>
        </pc:cxnChg>
      </pc:sldChg>
      <pc:sldChg chg="addSp delSp modSp mod">
        <pc:chgData name="Maelle Dekiere" userId="a730bb60-67b8-4379-ba9a-deaca83e88e1" providerId="ADAL" clId="{2F33075C-3F6C-47E3-A224-08BBAFC56CAF}" dt="2024-04-25T13:41:25.783" v="456" actId="1076"/>
        <pc:sldMkLst>
          <pc:docMk/>
          <pc:sldMk cId="1274053294" sldId="317"/>
        </pc:sldMkLst>
        <pc:spChg chg="del">
          <ac:chgData name="Maelle Dekiere" userId="a730bb60-67b8-4379-ba9a-deaca83e88e1" providerId="ADAL" clId="{2F33075C-3F6C-47E3-A224-08BBAFC56CAF}" dt="2024-04-25T13:40:00.685" v="412" actId="478"/>
          <ac:spMkLst>
            <pc:docMk/>
            <pc:sldMk cId="1274053294" sldId="317"/>
            <ac:spMk id="43" creationId="{EFC65A94-AE36-33D6-5BB0-46B6CC009B03}"/>
          </ac:spMkLst>
        </pc:spChg>
        <pc:spChg chg="del">
          <ac:chgData name="Maelle Dekiere" userId="a730bb60-67b8-4379-ba9a-deaca83e88e1" providerId="ADAL" clId="{2F33075C-3F6C-47E3-A224-08BBAFC56CAF}" dt="2024-04-25T13:40:01.842" v="413" actId="478"/>
          <ac:spMkLst>
            <pc:docMk/>
            <pc:sldMk cId="1274053294" sldId="317"/>
            <ac:spMk id="44" creationId="{6D003CBA-E6B8-EA1B-4E77-9C1652469E3D}"/>
          </ac:spMkLst>
        </pc:spChg>
        <pc:spChg chg="mod">
          <ac:chgData name="Maelle Dekiere" userId="a730bb60-67b8-4379-ba9a-deaca83e88e1" providerId="ADAL" clId="{2F33075C-3F6C-47E3-A224-08BBAFC56CAF}" dt="2024-04-25T13:40:05.811" v="414" actId="1076"/>
          <ac:spMkLst>
            <pc:docMk/>
            <pc:sldMk cId="1274053294" sldId="317"/>
            <ac:spMk id="56" creationId="{89794D91-EA0D-1E6E-3472-F261357C2322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69" creationId="{BE8D3B50-B945-DA51-6CD5-7AFEA5E1B6FD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71" creationId="{70C3D4D0-B33D-60EB-5290-034009289CB2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72" creationId="{69D344D2-77A2-FC39-2134-55EDBF4B069F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73" creationId="{889F6E09-0B97-45E5-0468-54D20CB62ED2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75" creationId="{2549C219-7115-A78E-EDBC-5E584BC0E32F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76" creationId="{839B18BE-3880-4430-D473-E343D8EFCB11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77" creationId="{90C6B803-7E1E-2CE7-673F-882D4D816CCB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78" creationId="{190F8C2B-B53F-65D7-A5ED-9081FD7891CF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79" creationId="{9DC90C2F-A1F8-E87A-BAD5-2BDE1A880E87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80" creationId="{60B74C89-EDCA-76A7-FD5D-8AF9F2A3B813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81" creationId="{F2E603AF-49EC-5C03-5A0A-E92D3C1B0AE7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82" creationId="{CC5E3C60-C547-5A51-335C-C46D8D77AB36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83" creationId="{93774E9C-9AA3-185C-D6D0-02A29CFEF9D6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84" creationId="{89510FF1-81CF-4C44-5E35-2829201FC2E7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85" creationId="{9446C747-BF93-D81F-F98E-D5E76D52A8DE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86" creationId="{F7C7DAA4-378A-22C9-FBE5-9C99B01017A0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87" creationId="{84D7C421-FE15-5BC1-6DAD-76440BA2EAB8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88" creationId="{7DE030EE-257B-2B6B-C3D4-797BFAEA8291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89" creationId="{941F7020-46E8-D1C3-1D0E-E445EEA47A2B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90" creationId="{EC12AE7B-E64F-3703-CFDA-804EB15AA28F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91" creationId="{43FF3A43-605C-808E-3416-4BC3E1E3CF4D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92" creationId="{897BD731-6EAD-6C28-F14C-86FE9764EF80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93" creationId="{5CB64CC3-E047-7742-EB43-C04FCDEAC43D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94" creationId="{F1255CF7-C291-CC0E-0AB6-766F610FC017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95" creationId="{553C2A6D-6D16-9C3D-A057-9A9B71F850AB}"/>
          </ac:spMkLst>
        </pc:spChg>
        <pc:spChg chg="mod">
          <ac:chgData name="Maelle Dekiere" userId="a730bb60-67b8-4379-ba9a-deaca83e88e1" providerId="ADAL" clId="{2F33075C-3F6C-47E3-A224-08BBAFC56CAF}" dt="2024-04-25T13:40:56.561" v="443" actId="1035"/>
          <ac:spMkLst>
            <pc:docMk/>
            <pc:sldMk cId="1274053294" sldId="317"/>
            <ac:spMk id="96" creationId="{37FA1383-8383-FB53-1A7F-66F39681B99D}"/>
          </ac:spMkLst>
        </pc:spChg>
        <pc:spChg chg="mod">
          <ac:chgData name="Maelle Dekiere" userId="a730bb60-67b8-4379-ba9a-deaca83e88e1" providerId="ADAL" clId="{2F33075C-3F6C-47E3-A224-08BBAFC56CAF}" dt="2024-04-25T13:40:58.035" v="446" actId="1035"/>
          <ac:spMkLst>
            <pc:docMk/>
            <pc:sldMk cId="1274053294" sldId="317"/>
            <ac:spMk id="97" creationId="{12536E6D-8888-5DF0-F5EF-FBAFEB798534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98" creationId="{542FAE12-9F35-E770-3F88-5A7125831816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99" creationId="{0897FF90-1C1F-9DF4-1339-F0604CD8A923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100" creationId="{D7AF3989-101F-55CA-2611-2CAB9107CE2C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101" creationId="{8AB5E59D-9705-719F-3046-862109455842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102" creationId="{41AD7828-A8A9-D9EB-BAE2-EE8C2089B8AA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103" creationId="{179F926B-CFEA-F0C2-8ABB-BA011AE55E11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104" creationId="{0C8FDCA9-910B-E584-8AFD-C7DE227C0487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105" creationId="{ABC4CFB9-AA40-8E0B-914E-60139CB9A9E0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106" creationId="{C6BFF3A8-1BAB-4A0F-B4CE-A4F208B2C76E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107" creationId="{F51C2C94-1636-B0E5-0FA6-7426DCB423F5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108" creationId="{A6DAB78E-1260-BD31-4BB1-0522F3D7369B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109" creationId="{8F6787F8-7848-0984-8D60-D6A686C3ED81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110" creationId="{07C57838-F619-49C5-6737-4E77D819A53C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111" creationId="{EE7CDC17-71C1-B3E0-B324-2D54AA71DF70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112" creationId="{27C2695B-2B80-10A2-2242-B6E2AE6196B1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113" creationId="{4BCA69C3-6483-1221-F7EF-A4CB259A71DE}"/>
          </ac:spMkLst>
        </pc:spChg>
        <pc:spChg chg="mod">
          <ac:chgData name="Maelle Dekiere" userId="a730bb60-67b8-4379-ba9a-deaca83e88e1" providerId="ADAL" clId="{2F33075C-3F6C-47E3-A224-08BBAFC56CAF}" dt="2024-04-25T13:39:58.159" v="411"/>
          <ac:spMkLst>
            <pc:docMk/>
            <pc:sldMk cId="1274053294" sldId="317"/>
            <ac:spMk id="114" creationId="{EF63431D-004B-C9B1-07FA-4BD39EDDD028}"/>
          </ac:spMkLst>
        </pc:spChg>
        <pc:spChg chg="add mod">
          <ac:chgData name="Maelle Dekiere" userId="a730bb60-67b8-4379-ba9a-deaca83e88e1" providerId="ADAL" clId="{2F33075C-3F6C-47E3-A224-08BBAFC56CAF}" dt="2024-04-25T13:41:25.783" v="456" actId="1076"/>
          <ac:spMkLst>
            <pc:docMk/>
            <pc:sldMk cId="1274053294" sldId="317"/>
            <ac:spMk id="115" creationId="{A84EA067-BB27-CF08-B3E2-214AB36FB2F2}"/>
          </ac:spMkLst>
        </pc:spChg>
        <pc:grpChg chg="add mod">
          <ac:chgData name="Maelle Dekiere" userId="a730bb60-67b8-4379-ba9a-deaca83e88e1" providerId="ADAL" clId="{2F33075C-3F6C-47E3-A224-08BBAFC56CAF}" dt="2024-04-25T13:39:58.159" v="411"/>
          <ac:grpSpMkLst>
            <pc:docMk/>
            <pc:sldMk cId="1274053294" sldId="317"/>
            <ac:grpSpMk id="66" creationId="{786CAFE4-7555-D686-D896-8CDD2D4F71C6}"/>
          </ac:grpSpMkLst>
        </pc:grpChg>
        <pc:cxnChg chg="mod">
          <ac:chgData name="Maelle Dekiere" userId="a730bb60-67b8-4379-ba9a-deaca83e88e1" providerId="ADAL" clId="{2F33075C-3F6C-47E3-A224-08BBAFC56CAF}" dt="2024-04-25T13:40:09.077" v="415" actId="1076"/>
          <ac:cxnSpMkLst>
            <pc:docMk/>
            <pc:sldMk cId="1274053294" sldId="317"/>
            <ac:cxnSpMk id="70" creationId="{719913AE-D31E-47F7-9778-4B7079BB4F95}"/>
          </ac:cxnSpMkLst>
        </pc:cxnChg>
        <pc:cxnChg chg="mod">
          <ac:chgData name="Maelle Dekiere" userId="a730bb60-67b8-4379-ba9a-deaca83e88e1" providerId="ADAL" clId="{2F33075C-3F6C-47E3-A224-08BBAFC56CAF}" dt="2024-04-25T13:39:58.159" v="411"/>
          <ac:cxnSpMkLst>
            <pc:docMk/>
            <pc:sldMk cId="1274053294" sldId="317"/>
            <ac:cxnSpMk id="74" creationId="{073B9AEF-958D-4111-0E4C-3258968B3F7E}"/>
          </ac:cxnSpMkLst>
        </pc:cxnChg>
      </pc:sldChg>
      <pc:sldChg chg="addSp delSp modSp mod">
        <pc:chgData name="Maelle Dekiere" userId="a730bb60-67b8-4379-ba9a-deaca83e88e1" providerId="ADAL" clId="{2F33075C-3F6C-47E3-A224-08BBAFC56CAF}" dt="2024-04-25T13:41:30.287" v="458" actId="1076"/>
        <pc:sldMkLst>
          <pc:docMk/>
          <pc:sldMk cId="3544806020" sldId="318"/>
        </pc:sldMkLst>
        <pc:spChg chg="del">
          <ac:chgData name="Maelle Dekiere" userId="a730bb60-67b8-4379-ba9a-deaca83e88e1" providerId="ADAL" clId="{2F33075C-3F6C-47E3-A224-08BBAFC56CAF}" dt="2024-04-25T13:40:16.031" v="417" actId="478"/>
          <ac:spMkLst>
            <pc:docMk/>
            <pc:sldMk cId="3544806020" sldId="318"/>
            <ac:spMk id="43" creationId="{EFC65A94-AE36-33D6-5BB0-46B6CC009B03}"/>
          </ac:spMkLst>
        </pc:spChg>
        <pc:spChg chg="del">
          <ac:chgData name="Maelle Dekiere" userId="a730bb60-67b8-4379-ba9a-deaca83e88e1" providerId="ADAL" clId="{2F33075C-3F6C-47E3-A224-08BBAFC56CAF}" dt="2024-04-25T13:40:16.670" v="418" actId="478"/>
          <ac:spMkLst>
            <pc:docMk/>
            <pc:sldMk cId="3544806020" sldId="318"/>
            <ac:spMk id="44" creationId="{6D003CBA-E6B8-EA1B-4E77-9C1652469E3D}"/>
          </ac:spMkLst>
        </pc:spChg>
        <pc:spChg chg="mod">
          <ac:chgData name="Maelle Dekiere" userId="a730bb60-67b8-4379-ba9a-deaca83e88e1" providerId="ADAL" clId="{2F33075C-3F6C-47E3-A224-08BBAFC56CAF}" dt="2024-04-25T13:40:20.535" v="419" actId="1076"/>
          <ac:spMkLst>
            <pc:docMk/>
            <pc:sldMk cId="3544806020" sldId="318"/>
            <ac:spMk id="56" creationId="{89794D91-EA0D-1E6E-3472-F261357C2322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69" creationId="{066D4797-4EEB-572A-860C-D32217FFD220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71" creationId="{5115D2B8-5B1C-9026-2759-103ED3E9C447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72" creationId="{DC113912-245A-7BD5-D30F-573005399E85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73" creationId="{9B96ADFE-4D9F-BA9A-B173-E9B7A5D38497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75" creationId="{A96342AF-8174-EEAB-705F-E3B6E239884D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76" creationId="{036A9E51-4FB6-6FC4-43A0-ABE15B8851A2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77" creationId="{0CC29F2A-2760-B252-4A44-6B1F471C7ADB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78" creationId="{E7436DD6-CCE1-525F-51CF-FA5DABABA41F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79" creationId="{28DF5142-A117-1FD6-8958-1FE37D4DF951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80" creationId="{E32DA216-5359-27B7-6A9F-049062F55624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81" creationId="{CC76CA77-010E-E22F-5E18-463A1192F49C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82" creationId="{BDA41B14-5937-CAD5-9096-80EF56FBA57B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83" creationId="{E1D9993D-1E0B-21CC-5DF7-C97CEE93DBF5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84" creationId="{01FB2215-4660-BA6A-BBBD-4097636224BE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85" creationId="{EB5C59B8-FC56-EF40-8057-436F38676AA7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86" creationId="{31C98B6C-3F70-2BEE-56DF-3F81C0345F59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87" creationId="{BA0997CA-45ED-FFE1-DFE5-15A737300D27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88" creationId="{18C5E224-5426-4A41-3407-222D8E11A40F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89" creationId="{D689B898-C2B3-AFAB-438C-333BCCD1908A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90" creationId="{18B8C352-A013-26FF-D2F2-B27BC2A54FEA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91" creationId="{8B541EB1-C036-BA99-5BBA-3BAFC0B1A1CF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92" creationId="{C62CC4AD-0190-5032-94A7-293C2B5FC5D6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93" creationId="{EA528EA1-17A5-5447-C075-CB7D6A8D7F24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94" creationId="{33202541-4E48-6F42-CADC-09E3A420ED03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95" creationId="{62736EE0-964D-4106-A6B0-118A9B1D7272}"/>
          </ac:spMkLst>
        </pc:spChg>
        <pc:spChg chg="mod">
          <ac:chgData name="Maelle Dekiere" userId="a730bb60-67b8-4379-ba9a-deaca83e88e1" providerId="ADAL" clId="{2F33075C-3F6C-47E3-A224-08BBAFC56CAF}" dt="2024-04-25T13:40:50.467" v="437" actId="1035"/>
          <ac:spMkLst>
            <pc:docMk/>
            <pc:sldMk cId="3544806020" sldId="318"/>
            <ac:spMk id="96" creationId="{087E1A0E-32A2-869C-3F69-BD3352427E53}"/>
          </ac:spMkLst>
        </pc:spChg>
        <pc:spChg chg="mod">
          <ac:chgData name="Maelle Dekiere" userId="a730bb60-67b8-4379-ba9a-deaca83e88e1" providerId="ADAL" clId="{2F33075C-3F6C-47E3-A224-08BBAFC56CAF}" dt="2024-04-25T13:40:52.285" v="440" actId="1035"/>
          <ac:spMkLst>
            <pc:docMk/>
            <pc:sldMk cId="3544806020" sldId="318"/>
            <ac:spMk id="97" creationId="{4D75E431-6CE7-8405-6911-15E283368423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98" creationId="{410D7DB7-8FE4-8E16-9851-AE1430292F8B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99" creationId="{6669129A-C083-372F-F420-6E021E47AE6B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100" creationId="{1EECE337-DD63-63A7-2B79-07E54B12E9BB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101" creationId="{DD3CCA46-8D99-C530-C567-175BF4FF4AF2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102" creationId="{DB815916-FDCD-CBA6-A554-4F4E9B8EAFFB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103" creationId="{1F452902-0B48-2A09-DD70-417893A97375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104" creationId="{5D3D8C93-F776-2A03-7596-AF80D2C20117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105" creationId="{6C94004D-9EB2-6C64-0ED0-8C1D76AC0500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106" creationId="{C522905F-1E0D-B001-34C9-D620CBA50B61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107" creationId="{AE26A6DA-CAE3-BFE3-72F1-C27A1A0BD4A3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108" creationId="{DBE70914-7357-6407-6786-FD7843D299CA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109" creationId="{26F37ECA-B8A6-F769-ABDD-22CEBEFED27A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110" creationId="{745D1296-458D-7CB8-C7FC-C1AE04331F8F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111" creationId="{F4F828DA-F850-54CC-F0DD-29A647F017E0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112" creationId="{80503731-0987-0647-D9DF-0A0D65494D8F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113" creationId="{D04DE2D7-F8BD-31B8-7B0F-CB3C6F92501F}"/>
          </ac:spMkLst>
        </pc:spChg>
        <pc:spChg chg="mod">
          <ac:chgData name="Maelle Dekiere" userId="a730bb60-67b8-4379-ba9a-deaca83e88e1" providerId="ADAL" clId="{2F33075C-3F6C-47E3-A224-08BBAFC56CAF}" dt="2024-04-25T13:40:13.204" v="416"/>
          <ac:spMkLst>
            <pc:docMk/>
            <pc:sldMk cId="3544806020" sldId="318"/>
            <ac:spMk id="114" creationId="{16546A80-0A2B-80D4-68E5-31332D985856}"/>
          </ac:spMkLst>
        </pc:spChg>
        <pc:spChg chg="add mod">
          <ac:chgData name="Maelle Dekiere" userId="a730bb60-67b8-4379-ba9a-deaca83e88e1" providerId="ADAL" clId="{2F33075C-3F6C-47E3-A224-08BBAFC56CAF}" dt="2024-04-25T13:41:30.287" v="458" actId="1076"/>
          <ac:spMkLst>
            <pc:docMk/>
            <pc:sldMk cId="3544806020" sldId="318"/>
            <ac:spMk id="115" creationId="{004505C4-4A58-1ADE-81D2-6BF58E7941B2}"/>
          </ac:spMkLst>
        </pc:spChg>
        <pc:grpChg chg="add mod">
          <ac:chgData name="Maelle Dekiere" userId="a730bb60-67b8-4379-ba9a-deaca83e88e1" providerId="ADAL" clId="{2F33075C-3F6C-47E3-A224-08BBAFC56CAF}" dt="2024-04-25T13:40:47.640" v="435" actId="1036"/>
          <ac:grpSpMkLst>
            <pc:docMk/>
            <pc:sldMk cId="3544806020" sldId="318"/>
            <ac:grpSpMk id="66" creationId="{6EC23648-914E-795F-599D-4CF5FE84A695}"/>
          </ac:grpSpMkLst>
        </pc:grpChg>
        <pc:cxnChg chg="mod">
          <ac:chgData name="Maelle Dekiere" userId="a730bb60-67b8-4379-ba9a-deaca83e88e1" providerId="ADAL" clId="{2F33075C-3F6C-47E3-A224-08BBAFC56CAF}" dt="2024-04-25T13:40:22.268" v="420" actId="1076"/>
          <ac:cxnSpMkLst>
            <pc:docMk/>
            <pc:sldMk cId="3544806020" sldId="318"/>
            <ac:cxnSpMk id="70" creationId="{719913AE-D31E-47F7-9778-4B7079BB4F95}"/>
          </ac:cxnSpMkLst>
        </pc:cxnChg>
        <pc:cxnChg chg="mod">
          <ac:chgData name="Maelle Dekiere" userId="a730bb60-67b8-4379-ba9a-deaca83e88e1" providerId="ADAL" clId="{2F33075C-3F6C-47E3-A224-08BBAFC56CAF}" dt="2024-04-25T13:40:13.204" v="416"/>
          <ac:cxnSpMkLst>
            <pc:docMk/>
            <pc:sldMk cId="3544806020" sldId="318"/>
            <ac:cxnSpMk id="74" creationId="{417AAC3C-886E-A91D-4DAD-17AB391DAB03}"/>
          </ac:cxnSpMkLst>
        </pc:cxnChg>
      </pc:sldChg>
      <pc:sldChg chg="addSp delSp modSp mod">
        <pc:chgData name="Maelle Dekiere" userId="a730bb60-67b8-4379-ba9a-deaca83e88e1" providerId="ADAL" clId="{2F33075C-3F6C-47E3-A224-08BBAFC56CAF}" dt="2024-04-25T13:41:36.160" v="460" actId="1076"/>
        <pc:sldMkLst>
          <pc:docMk/>
          <pc:sldMk cId="3572258008" sldId="319"/>
        </pc:sldMkLst>
        <pc:spChg chg="del">
          <ac:chgData name="Maelle Dekiere" userId="a730bb60-67b8-4379-ba9a-deaca83e88e1" providerId="ADAL" clId="{2F33075C-3F6C-47E3-A224-08BBAFC56CAF}" dt="2024-04-25T13:40:27.592" v="422" actId="478"/>
          <ac:spMkLst>
            <pc:docMk/>
            <pc:sldMk cId="3572258008" sldId="319"/>
            <ac:spMk id="43" creationId="{EFC65A94-AE36-33D6-5BB0-46B6CC009B03}"/>
          </ac:spMkLst>
        </pc:spChg>
        <pc:spChg chg="del">
          <ac:chgData name="Maelle Dekiere" userId="a730bb60-67b8-4379-ba9a-deaca83e88e1" providerId="ADAL" clId="{2F33075C-3F6C-47E3-A224-08BBAFC56CAF}" dt="2024-04-25T13:40:28.233" v="423" actId="478"/>
          <ac:spMkLst>
            <pc:docMk/>
            <pc:sldMk cId="3572258008" sldId="319"/>
            <ac:spMk id="44" creationId="{6D003CBA-E6B8-EA1B-4E77-9C1652469E3D}"/>
          </ac:spMkLst>
        </pc:spChg>
        <pc:spChg chg="mod">
          <ac:chgData name="Maelle Dekiere" userId="a730bb60-67b8-4379-ba9a-deaca83e88e1" providerId="ADAL" clId="{2F33075C-3F6C-47E3-A224-08BBAFC56CAF}" dt="2024-04-25T13:40:31.383" v="424" actId="1076"/>
          <ac:spMkLst>
            <pc:docMk/>
            <pc:sldMk cId="3572258008" sldId="319"/>
            <ac:spMk id="56" creationId="{89794D91-EA0D-1E6E-3472-F261357C2322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69" creationId="{1FFDF166-4657-9F6F-AFB2-C1EE0F0C1969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71" creationId="{565C0D45-53E7-2286-269F-F6E9F803C985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72" creationId="{30F21C68-A941-E11D-DE53-4348FDC92EA1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73" creationId="{5C9C46B0-73B6-B05D-B905-49DF8BF474E7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75" creationId="{EBAFE0A9-A1E2-D7D4-8074-7D2C0ACD1D61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76" creationId="{1F86CC6B-7254-2767-A1F7-534A22C2F860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77" creationId="{977D872D-B408-E2F0-1F62-D730F948FEC6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78" creationId="{2402DC74-65DD-03F7-4EED-4A56093060B8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79" creationId="{B1C353C0-F77C-407C-F764-6B0DC94DF025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80" creationId="{E067CC0A-1D6D-7894-FFE4-E65774F43F6F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81" creationId="{329B3713-4346-9B56-6F57-0ED90734E742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82" creationId="{E92184E2-3206-0A85-0ADF-ECC9E9903DB2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83" creationId="{A5A80086-4C88-C875-387D-9405DEBB449B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84" creationId="{9146534A-94D0-D745-892F-13F959B0F330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85" creationId="{F0F48E07-3F36-6923-4669-2A61030E789E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86" creationId="{BD54B6FD-DA33-7818-8C11-209C8A2F2044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87" creationId="{0E5F5B18-6343-631F-88A1-C735052A1F03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88" creationId="{1A431B18-22F8-8C8C-DD8D-6948C78E0122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89" creationId="{67C1C3FD-A61D-76DE-AA5D-2579CEFBEFE5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90" creationId="{34008DA8-B7EC-4393-07DF-A4B8069F3C9D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91" creationId="{87C317AA-AA30-7E67-0C6B-2C7CC97B72A7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92" creationId="{E8033BD8-83D3-660D-EC75-792025AEB231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93" creationId="{6B57742F-6611-592E-DE5C-716CFA69C4FF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94" creationId="{B8008C8A-4F57-2C30-6758-5088EFFD9944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95" creationId="{C030E9BC-AFC8-F442-FF2F-A29A476E5329}"/>
          </ac:spMkLst>
        </pc:spChg>
        <pc:spChg chg="mod">
          <ac:chgData name="Maelle Dekiere" userId="a730bb60-67b8-4379-ba9a-deaca83e88e1" providerId="ADAL" clId="{2F33075C-3F6C-47E3-A224-08BBAFC56CAF}" dt="2024-04-25T13:40:40.331" v="431" actId="1035"/>
          <ac:spMkLst>
            <pc:docMk/>
            <pc:sldMk cId="3572258008" sldId="319"/>
            <ac:spMk id="96" creationId="{2B70D89B-EDBA-A33A-017A-78CA1AA07804}"/>
          </ac:spMkLst>
        </pc:spChg>
        <pc:spChg chg="mod">
          <ac:chgData name="Maelle Dekiere" userId="a730bb60-67b8-4379-ba9a-deaca83e88e1" providerId="ADAL" clId="{2F33075C-3F6C-47E3-A224-08BBAFC56CAF}" dt="2024-04-25T13:40:38.546" v="428" actId="1035"/>
          <ac:spMkLst>
            <pc:docMk/>
            <pc:sldMk cId="3572258008" sldId="319"/>
            <ac:spMk id="97" creationId="{F2661FB8-5FA4-2A5B-8075-1A36C34AC88F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98" creationId="{5BF512C0-526C-C7F4-2995-9AD3272358CA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99" creationId="{5BD93930-2AB2-8241-B91F-C004184EE962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100" creationId="{C5844E97-48DF-9B12-A931-80056044A05E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101" creationId="{903AF879-1FE6-E94E-B86A-DF393877DAB6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102" creationId="{E28FE78B-F517-5493-E976-E1AA0C11DA33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103" creationId="{5B65DD4C-696E-E66A-35FB-6AA134ADF60E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104" creationId="{B8BAC514-FFAF-EB5A-F4CB-618B1A0E03E0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105" creationId="{54AEE6A3-9462-D81D-7B6F-20860EDF7558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106" creationId="{CA82E6B5-5F1D-1552-5A8D-EDF151F68D0B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107" creationId="{878AD2A3-6299-A4DE-AB03-B5EAA7F8CAD6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108" creationId="{0DB841B6-643E-BCD1-7265-9D0A1A0C9A89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109" creationId="{0F1B441D-9904-41AB-C30D-5A15160F09DA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110" creationId="{016B6FF6-D746-D9EF-5711-9C47302BD11A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111" creationId="{127CA4F9-F4F7-03FC-2826-CA050F66113D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112" creationId="{E5DBDE5B-EF2C-49FE-451D-2D822CA33F00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113" creationId="{7DD9BE7E-4033-41C0-2936-289FB08A2403}"/>
          </ac:spMkLst>
        </pc:spChg>
        <pc:spChg chg="mod">
          <ac:chgData name="Maelle Dekiere" userId="a730bb60-67b8-4379-ba9a-deaca83e88e1" providerId="ADAL" clId="{2F33075C-3F6C-47E3-A224-08BBAFC56CAF}" dt="2024-04-25T13:40:25.419" v="421"/>
          <ac:spMkLst>
            <pc:docMk/>
            <pc:sldMk cId="3572258008" sldId="319"/>
            <ac:spMk id="114" creationId="{79958037-BE9C-95DB-2055-DDA9DE0EBEF2}"/>
          </ac:spMkLst>
        </pc:spChg>
        <pc:spChg chg="add mod">
          <ac:chgData name="Maelle Dekiere" userId="a730bb60-67b8-4379-ba9a-deaca83e88e1" providerId="ADAL" clId="{2F33075C-3F6C-47E3-A224-08BBAFC56CAF}" dt="2024-04-25T13:41:36.160" v="460" actId="1076"/>
          <ac:spMkLst>
            <pc:docMk/>
            <pc:sldMk cId="3572258008" sldId="319"/>
            <ac:spMk id="115" creationId="{17D1F0E6-6CEA-A885-E0C5-4CE6D7587AF2}"/>
          </ac:spMkLst>
        </pc:spChg>
        <pc:grpChg chg="add mod">
          <ac:chgData name="Maelle Dekiere" userId="a730bb60-67b8-4379-ba9a-deaca83e88e1" providerId="ADAL" clId="{2F33075C-3F6C-47E3-A224-08BBAFC56CAF}" dt="2024-04-25T13:40:25.419" v="421"/>
          <ac:grpSpMkLst>
            <pc:docMk/>
            <pc:sldMk cId="3572258008" sldId="319"/>
            <ac:grpSpMk id="66" creationId="{013AC70A-9E2A-8B59-EC34-EC0C9C254BB9}"/>
          </ac:grpSpMkLst>
        </pc:grpChg>
        <pc:cxnChg chg="mod">
          <ac:chgData name="Maelle Dekiere" userId="a730bb60-67b8-4379-ba9a-deaca83e88e1" providerId="ADAL" clId="{2F33075C-3F6C-47E3-A224-08BBAFC56CAF}" dt="2024-04-25T13:40:33.062" v="425" actId="1076"/>
          <ac:cxnSpMkLst>
            <pc:docMk/>
            <pc:sldMk cId="3572258008" sldId="319"/>
            <ac:cxnSpMk id="70" creationId="{719913AE-D31E-47F7-9778-4B7079BB4F95}"/>
          </ac:cxnSpMkLst>
        </pc:cxnChg>
        <pc:cxnChg chg="mod">
          <ac:chgData name="Maelle Dekiere" userId="a730bb60-67b8-4379-ba9a-deaca83e88e1" providerId="ADAL" clId="{2F33075C-3F6C-47E3-A224-08BBAFC56CAF}" dt="2024-04-25T13:40:25.419" v="421"/>
          <ac:cxnSpMkLst>
            <pc:docMk/>
            <pc:sldMk cId="3572258008" sldId="319"/>
            <ac:cxnSpMk id="74" creationId="{168E0A9A-EB84-CBDA-C107-A63BD2FD9B87}"/>
          </ac:cxnSpMkLst>
        </pc:cxnChg>
      </pc:sldChg>
      <pc:sldChg chg="modSp add mod addCm modCm">
        <pc:chgData name="Maelle Dekiere" userId="a730bb60-67b8-4379-ba9a-deaca83e88e1" providerId="ADAL" clId="{2F33075C-3F6C-47E3-A224-08BBAFC56CAF}" dt="2024-04-25T13:26:37.490" v="228"/>
        <pc:sldMkLst>
          <pc:docMk/>
          <pc:sldMk cId="1628843693" sldId="350"/>
        </pc:sldMkLst>
        <pc:spChg chg="mod">
          <ac:chgData name="Maelle Dekiere" userId="a730bb60-67b8-4379-ba9a-deaca83e88e1" providerId="ADAL" clId="{2F33075C-3F6C-47E3-A224-08BBAFC56CAF}" dt="2024-04-25T13:16:22.988" v="37" actId="20577"/>
          <ac:spMkLst>
            <pc:docMk/>
            <pc:sldMk cId="1628843693" sldId="350"/>
            <ac:spMk id="4" creationId="{E7767D0C-21ED-04EC-C3BA-6E2185AE9E26}"/>
          </ac:spMkLst>
        </pc:spChg>
        <pc:spChg chg="mod">
          <ac:chgData name="Maelle Dekiere" userId="a730bb60-67b8-4379-ba9a-deaca83e88e1" providerId="ADAL" clId="{2F33075C-3F6C-47E3-A224-08BBAFC56CAF}" dt="2024-04-25T13:16:56.064" v="75" actId="14100"/>
          <ac:spMkLst>
            <pc:docMk/>
            <pc:sldMk cId="1628843693" sldId="350"/>
            <ac:spMk id="5" creationId="{CE563877-CED1-9406-8367-FA6194E427A7}"/>
          </ac:spMkLst>
        </pc:spChg>
        <pc:spChg chg="mod">
          <ac:chgData name="Maelle Dekiere" userId="a730bb60-67b8-4379-ba9a-deaca83e88e1" providerId="ADAL" clId="{2F33075C-3F6C-47E3-A224-08BBAFC56CAF}" dt="2024-04-25T13:25:32.101" v="226" actId="207"/>
          <ac:spMkLst>
            <pc:docMk/>
            <pc:sldMk cId="1628843693" sldId="350"/>
            <ac:spMk id="7" creationId="{FBE73B05-E0D7-B905-6B94-38B731196BC6}"/>
          </ac:spMkLst>
        </pc:spChg>
      </pc:sldChg>
      <pc:sldChg chg="addSp delSp modSp add mod addCm">
        <pc:chgData name="Maelle Dekiere" userId="a730bb60-67b8-4379-ba9a-deaca83e88e1" providerId="ADAL" clId="{2F33075C-3F6C-47E3-A224-08BBAFC56CAF}" dt="2024-04-25T13:42:39.022" v="461"/>
        <pc:sldMkLst>
          <pc:docMk/>
          <pc:sldMk cId="322262066" sldId="351"/>
        </pc:sldMkLst>
        <pc:spChg chg="mod">
          <ac:chgData name="Maelle Dekiere" userId="a730bb60-67b8-4379-ba9a-deaca83e88e1" providerId="ADAL" clId="{2F33075C-3F6C-47E3-A224-08BBAFC56CAF}" dt="2024-04-25T13:35:23.605" v="351" actId="14100"/>
          <ac:spMkLst>
            <pc:docMk/>
            <pc:sldMk cId="322262066" sldId="351"/>
            <ac:spMk id="23" creationId="{D9F2EED7-93C2-94EB-76ED-67EBC6E418A2}"/>
          </ac:spMkLst>
        </pc:spChg>
        <pc:spChg chg="mod">
          <ac:chgData name="Maelle Dekiere" userId="a730bb60-67b8-4379-ba9a-deaca83e88e1" providerId="ADAL" clId="{2F33075C-3F6C-47E3-A224-08BBAFC56CAF}" dt="2024-04-25T13:35:12.982" v="348" actId="1076"/>
          <ac:spMkLst>
            <pc:docMk/>
            <pc:sldMk cId="322262066" sldId="351"/>
            <ac:spMk id="35" creationId="{5C5409B2-CB12-A9B3-9A87-D720DD1359DB}"/>
          </ac:spMkLst>
        </pc:spChg>
        <pc:spChg chg="mod">
          <ac:chgData name="Maelle Dekiere" userId="a730bb60-67b8-4379-ba9a-deaca83e88e1" providerId="ADAL" clId="{2F33075C-3F6C-47E3-A224-08BBAFC56CAF}" dt="2024-04-25T13:37:25.948" v="376" actId="1076"/>
          <ac:spMkLst>
            <pc:docMk/>
            <pc:sldMk cId="322262066" sldId="351"/>
            <ac:spMk id="37" creationId="{5625E27A-DF3C-67C9-A2C8-220838A0621D}"/>
          </ac:spMkLst>
        </pc:spChg>
        <pc:spChg chg="mod">
          <ac:chgData name="Maelle Dekiere" userId="a730bb60-67b8-4379-ba9a-deaca83e88e1" providerId="ADAL" clId="{2F33075C-3F6C-47E3-A224-08BBAFC56CAF}" dt="2024-04-25T13:31:20.790" v="286" actId="14100"/>
          <ac:spMkLst>
            <pc:docMk/>
            <pc:sldMk cId="322262066" sldId="351"/>
            <ac:spMk id="40" creationId="{ED3FD10B-2282-1364-A51C-193DF6B19FCC}"/>
          </ac:spMkLst>
        </pc:spChg>
        <pc:spChg chg="ord">
          <ac:chgData name="Maelle Dekiere" userId="a730bb60-67b8-4379-ba9a-deaca83e88e1" providerId="ADAL" clId="{2F33075C-3F6C-47E3-A224-08BBAFC56CAF}" dt="2024-04-25T13:34:40.778" v="336" actId="166"/>
          <ac:spMkLst>
            <pc:docMk/>
            <pc:sldMk cId="322262066" sldId="351"/>
            <ac:spMk id="41" creationId="{BF1B42E4-1AA9-5415-AEE8-25CC2395FAF5}"/>
          </ac:spMkLst>
        </pc:spChg>
        <pc:spChg chg="mod">
          <ac:chgData name="Maelle Dekiere" userId="a730bb60-67b8-4379-ba9a-deaca83e88e1" providerId="ADAL" clId="{2F33075C-3F6C-47E3-A224-08BBAFC56CAF}" dt="2024-04-25T13:30:33.277" v="273" actId="14100"/>
          <ac:spMkLst>
            <pc:docMk/>
            <pc:sldMk cId="322262066" sldId="351"/>
            <ac:spMk id="43" creationId="{EFC65A94-AE36-33D6-5BB0-46B6CC009B03}"/>
          </ac:spMkLst>
        </pc:spChg>
        <pc:spChg chg="mod">
          <ac:chgData name="Maelle Dekiere" userId="a730bb60-67b8-4379-ba9a-deaca83e88e1" providerId="ADAL" clId="{2F33075C-3F6C-47E3-A224-08BBAFC56CAF}" dt="2024-04-25T13:30:36.058" v="274" actId="14100"/>
          <ac:spMkLst>
            <pc:docMk/>
            <pc:sldMk cId="322262066" sldId="351"/>
            <ac:spMk id="44" creationId="{6D003CBA-E6B8-EA1B-4E77-9C1652469E3D}"/>
          </ac:spMkLst>
        </pc:spChg>
        <pc:spChg chg="mod">
          <ac:chgData name="Maelle Dekiere" userId="a730bb60-67b8-4379-ba9a-deaca83e88e1" providerId="ADAL" clId="{2F33075C-3F6C-47E3-A224-08BBAFC56CAF}" dt="2024-04-25T13:31:21.340" v="287" actId="1076"/>
          <ac:spMkLst>
            <pc:docMk/>
            <pc:sldMk cId="322262066" sldId="351"/>
            <ac:spMk id="45" creationId="{66E537AC-9C5B-3B79-585E-C0229261F8FF}"/>
          </ac:spMkLst>
        </pc:spChg>
        <pc:spChg chg="mod">
          <ac:chgData name="Maelle Dekiere" userId="a730bb60-67b8-4379-ba9a-deaca83e88e1" providerId="ADAL" clId="{2F33075C-3F6C-47E3-A224-08BBAFC56CAF}" dt="2024-04-25T13:37:57.956" v="379" actId="1076"/>
          <ac:spMkLst>
            <pc:docMk/>
            <pc:sldMk cId="322262066" sldId="351"/>
            <ac:spMk id="56" creationId="{89794D91-EA0D-1E6E-3472-F261357C2322}"/>
          </ac:spMkLst>
        </pc:spChg>
        <pc:spChg chg="mod">
          <ac:chgData name="Maelle Dekiere" userId="a730bb60-67b8-4379-ba9a-deaca83e88e1" providerId="ADAL" clId="{2F33075C-3F6C-47E3-A224-08BBAFC56CAF}" dt="2024-04-25T13:27:21.371" v="238" actId="20577"/>
          <ac:spMkLst>
            <pc:docMk/>
            <pc:sldMk cId="322262066" sldId="351"/>
            <ac:spMk id="67" creationId="{45A1C745-5363-C493-C0E0-DA7B539DAE43}"/>
          </ac:spMkLst>
        </pc:spChg>
        <pc:spChg chg="add del mod">
          <ac:chgData name="Maelle Dekiere" userId="a730bb60-67b8-4379-ba9a-deaca83e88e1" providerId="ADAL" clId="{2F33075C-3F6C-47E3-A224-08BBAFC56CAF}" dt="2024-04-25T13:29:38.540" v="261" actId="478"/>
          <ac:spMkLst>
            <pc:docMk/>
            <pc:sldMk cId="322262066" sldId="351"/>
            <ac:spMk id="74" creationId="{850CC3A0-0B4E-74E1-AD38-69A51A98F54B}"/>
          </ac:spMkLst>
        </pc:spChg>
        <pc:spChg chg="add mod">
          <ac:chgData name="Maelle Dekiere" userId="a730bb60-67b8-4379-ba9a-deaca83e88e1" providerId="ADAL" clId="{2F33075C-3F6C-47E3-A224-08BBAFC56CAF}" dt="2024-04-25T13:32:07.462" v="299" actId="1076"/>
          <ac:spMkLst>
            <pc:docMk/>
            <pc:sldMk cId="322262066" sldId="351"/>
            <ac:spMk id="89" creationId="{9F2A4127-E31B-C48B-35DD-73F289D73A48}"/>
          </ac:spMkLst>
        </pc:spChg>
        <pc:spChg chg="add mod">
          <ac:chgData name="Maelle Dekiere" userId="a730bb60-67b8-4379-ba9a-deaca83e88e1" providerId="ADAL" clId="{2F33075C-3F6C-47E3-A224-08BBAFC56CAF}" dt="2024-04-25T13:31:44.011" v="292" actId="1076"/>
          <ac:spMkLst>
            <pc:docMk/>
            <pc:sldMk cId="322262066" sldId="351"/>
            <ac:spMk id="90" creationId="{F08716A9-7604-39CE-8F82-265B2AE7A7AB}"/>
          </ac:spMkLst>
        </pc:spChg>
        <pc:spChg chg="add mod">
          <ac:chgData name="Maelle Dekiere" userId="a730bb60-67b8-4379-ba9a-deaca83e88e1" providerId="ADAL" clId="{2F33075C-3F6C-47E3-A224-08BBAFC56CAF}" dt="2024-04-25T13:31:49.540" v="294" actId="1076"/>
          <ac:spMkLst>
            <pc:docMk/>
            <pc:sldMk cId="322262066" sldId="351"/>
            <ac:spMk id="91" creationId="{F50EF4CA-9048-08D1-C13D-714CD0DF3D05}"/>
          </ac:spMkLst>
        </pc:spChg>
        <pc:spChg chg="add mod">
          <ac:chgData name="Maelle Dekiere" userId="a730bb60-67b8-4379-ba9a-deaca83e88e1" providerId="ADAL" clId="{2F33075C-3F6C-47E3-A224-08BBAFC56CAF}" dt="2024-04-25T13:31:55.714" v="296" actId="1076"/>
          <ac:spMkLst>
            <pc:docMk/>
            <pc:sldMk cId="322262066" sldId="351"/>
            <ac:spMk id="92" creationId="{70EBE126-EC10-50E0-7428-DC737D1095CA}"/>
          </ac:spMkLst>
        </pc:spChg>
        <pc:spChg chg="add mod">
          <ac:chgData name="Maelle Dekiere" userId="a730bb60-67b8-4379-ba9a-deaca83e88e1" providerId="ADAL" clId="{2F33075C-3F6C-47E3-A224-08BBAFC56CAF}" dt="2024-04-25T13:32:01.293" v="298" actId="1076"/>
          <ac:spMkLst>
            <pc:docMk/>
            <pc:sldMk cId="322262066" sldId="351"/>
            <ac:spMk id="93" creationId="{8D809C09-1CE4-86D1-C495-ECE3ED4845BB}"/>
          </ac:spMkLst>
        </pc:spChg>
        <pc:spChg chg="add mod">
          <ac:chgData name="Maelle Dekiere" userId="a730bb60-67b8-4379-ba9a-deaca83e88e1" providerId="ADAL" clId="{2F33075C-3F6C-47E3-A224-08BBAFC56CAF}" dt="2024-04-25T13:32:16.634" v="301" actId="1076"/>
          <ac:spMkLst>
            <pc:docMk/>
            <pc:sldMk cId="322262066" sldId="351"/>
            <ac:spMk id="94" creationId="{B2A91884-6F59-950A-8549-9E84247F5B72}"/>
          </ac:spMkLst>
        </pc:spChg>
        <pc:spChg chg="add mod">
          <ac:chgData name="Maelle Dekiere" userId="a730bb60-67b8-4379-ba9a-deaca83e88e1" providerId="ADAL" clId="{2F33075C-3F6C-47E3-A224-08BBAFC56CAF}" dt="2024-04-25T13:32:25.106" v="303" actId="1076"/>
          <ac:spMkLst>
            <pc:docMk/>
            <pc:sldMk cId="322262066" sldId="351"/>
            <ac:spMk id="95" creationId="{84746D43-D6DD-94FD-D7FC-8C25CC538D19}"/>
          </ac:spMkLst>
        </pc:spChg>
        <pc:spChg chg="add mod">
          <ac:chgData name="Maelle Dekiere" userId="a730bb60-67b8-4379-ba9a-deaca83e88e1" providerId="ADAL" clId="{2F33075C-3F6C-47E3-A224-08BBAFC56CAF}" dt="2024-04-25T13:32:35.807" v="305" actId="1076"/>
          <ac:spMkLst>
            <pc:docMk/>
            <pc:sldMk cId="322262066" sldId="351"/>
            <ac:spMk id="96" creationId="{B8F952E7-CCCD-038F-2359-3EE512BBE2DE}"/>
          </ac:spMkLst>
        </pc:spChg>
        <pc:spChg chg="add mod">
          <ac:chgData name="Maelle Dekiere" userId="a730bb60-67b8-4379-ba9a-deaca83e88e1" providerId="ADAL" clId="{2F33075C-3F6C-47E3-A224-08BBAFC56CAF}" dt="2024-04-25T13:32:42.241" v="307" actId="1076"/>
          <ac:spMkLst>
            <pc:docMk/>
            <pc:sldMk cId="322262066" sldId="351"/>
            <ac:spMk id="97" creationId="{D9DECA8D-3194-10F5-0942-B4370385F014}"/>
          </ac:spMkLst>
        </pc:spChg>
        <pc:spChg chg="add mod">
          <ac:chgData name="Maelle Dekiere" userId="a730bb60-67b8-4379-ba9a-deaca83e88e1" providerId="ADAL" clId="{2F33075C-3F6C-47E3-A224-08BBAFC56CAF}" dt="2024-04-25T13:32:56.951" v="309" actId="1076"/>
          <ac:spMkLst>
            <pc:docMk/>
            <pc:sldMk cId="322262066" sldId="351"/>
            <ac:spMk id="98" creationId="{C3CD2419-65E0-783E-3CEF-48DB672D67C3}"/>
          </ac:spMkLst>
        </pc:spChg>
        <pc:spChg chg="add mod">
          <ac:chgData name="Maelle Dekiere" userId="a730bb60-67b8-4379-ba9a-deaca83e88e1" providerId="ADAL" clId="{2F33075C-3F6C-47E3-A224-08BBAFC56CAF}" dt="2024-04-25T13:33:10.683" v="311" actId="1076"/>
          <ac:spMkLst>
            <pc:docMk/>
            <pc:sldMk cId="322262066" sldId="351"/>
            <ac:spMk id="99" creationId="{F24C5949-8742-4F4B-AC78-20200DF5B458}"/>
          </ac:spMkLst>
        </pc:spChg>
        <pc:spChg chg="add mod">
          <ac:chgData name="Maelle Dekiere" userId="a730bb60-67b8-4379-ba9a-deaca83e88e1" providerId="ADAL" clId="{2F33075C-3F6C-47E3-A224-08BBAFC56CAF}" dt="2024-04-25T13:33:22.872" v="313" actId="1076"/>
          <ac:spMkLst>
            <pc:docMk/>
            <pc:sldMk cId="322262066" sldId="351"/>
            <ac:spMk id="100" creationId="{68BAD857-E6AD-8006-3178-B154272D72FD}"/>
          </ac:spMkLst>
        </pc:spChg>
        <pc:spChg chg="add mod">
          <ac:chgData name="Maelle Dekiere" userId="a730bb60-67b8-4379-ba9a-deaca83e88e1" providerId="ADAL" clId="{2F33075C-3F6C-47E3-A224-08BBAFC56CAF}" dt="2024-04-25T13:33:28.839" v="315" actId="1076"/>
          <ac:spMkLst>
            <pc:docMk/>
            <pc:sldMk cId="322262066" sldId="351"/>
            <ac:spMk id="101" creationId="{E7BA9FB4-478C-CA98-CAA5-786AE7E6BED8}"/>
          </ac:spMkLst>
        </pc:spChg>
        <pc:spChg chg="add mod">
          <ac:chgData name="Maelle Dekiere" userId="a730bb60-67b8-4379-ba9a-deaca83e88e1" providerId="ADAL" clId="{2F33075C-3F6C-47E3-A224-08BBAFC56CAF}" dt="2024-04-25T13:33:33.997" v="317" actId="1076"/>
          <ac:spMkLst>
            <pc:docMk/>
            <pc:sldMk cId="322262066" sldId="351"/>
            <ac:spMk id="102" creationId="{5C82A2EA-7DFD-9432-5A7D-3BA34363D1FC}"/>
          </ac:spMkLst>
        </pc:spChg>
        <pc:spChg chg="add mod">
          <ac:chgData name="Maelle Dekiere" userId="a730bb60-67b8-4379-ba9a-deaca83e88e1" providerId="ADAL" clId="{2F33075C-3F6C-47E3-A224-08BBAFC56CAF}" dt="2024-04-25T13:33:38.557" v="319" actId="1076"/>
          <ac:spMkLst>
            <pc:docMk/>
            <pc:sldMk cId="322262066" sldId="351"/>
            <ac:spMk id="103" creationId="{257F6120-0746-39D3-650F-3E696C7D3FD5}"/>
          </ac:spMkLst>
        </pc:spChg>
        <pc:spChg chg="add mod">
          <ac:chgData name="Maelle Dekiere" userId="a730bb60-67b8-4379-ba9a-deaca83e88e1" providerId="ADAL" clId="{2F33075C-3F6C-47E3-A224-08BBAFC56CAF}" dt="2024-04-25T13:33:47.573" v="321" actId="1076"/>
          <ac:spMkLst>
            <pc:docMk/>
            <pc:sldMk cId="322262066" sldId="351"/>
            <ac:spMk id="104" creationId="{C5A2EBB0-928D-ADF1-1FF6-DBF6ABDEF7F1}"/>
          </ac:spMkLst>
        </pc:spChg>
        <pc:spChg chg="add mod">
          <ac:chgData name="Maelle Dekiere" userId="a730bb60-67b8-4379-ba9a-deaca83e88e1" providerId="ADAL" clId="{2F33075C-3F6C-47E3-A224-08BBAFC56CAF}" dt="2024-04-25T13:33:51.904" v="323" actId="1076"/>
          <ac:spMkLst>
            <pc:docMk/>
            <pc:sldMk cId="322262066" sldId="351"/>
            <ac:spMk id="105" creationId="{0ACF456C-5BF1-A0E8-2114-3FD80473F6CB}"/>
          </ac:spMkLst>
        </pc:spChg>
        <pc:spChg chg="add mod">
          <ac:chgData name="Maelle Dekiere" userId="a730bb60-67b8-4379-ba9a-deaca83e88e1" providerId="ADAL" clId="{2F33075C-3F6C-47E3-A224-08BBAFC56CAF}" dt="2024-04-25T13:34:07.109" v="325" actId="1076"/>
          <ac:spMkLst>
            <pc:docMk/>
            <pc:sldMk cId="322262066" sldId="351"/>
            <ac:spMk id="106" creationId="{7F9F10F1-B175-B503-008F-99F2B79571AD}"/>
          </ac:spMkLst>
        </pc:spChg>
        <pc:spChg chg="add mod">
          <ac:chgData name="Maelle Dekiere" userId="a730bb60-67b8-4379-ba9a-deaca83e88e1" providerId="ADAL" clId="{2F33075C-3F6C-47E3-A224-08BBAFC56CAF}" dt="2024-04-25T13:34:13.588" v="327" actId="1076"/>
          <ac:spMkLst>
            <pc:docMk/>
            <pc:sldMk cId="322262066" sldId="351"/>
            <ac:spMk id="107" creationId="{A4EEDB94-DB65-92A8-7EFF-D063589B5045}"/>
          </ac:spMkLst>
        </pc:spChg>
        <pc:spChg chg="add mod">
          <ac:chgData name="Maelle Dekiere" userId="a730bb60-67b8-4379-ba9a-deaca83e88e1" providerId="ADAL" clId="{2F33075C-3F6C-47E3-A224-08BBAFC56CAF}" dt="2024-04-25T13:34:18.871" v="329" actId="1076"/>
          <ac:spMkLst>
            <pc:docMk/>
            <pc:sldMk cId="322262066" sldId="351"/>
            <ac:spMk id="108" creationId="{26512B00-F776-8CA2-2363-9FD27C0E8443}"/>
          </ac:spMkLst>
        </pc:spChg>
        <pc:spChg chg="add mod">
          <ac:chgData name="Maelle Dekiere" userId="a730bb60-67b8-4379-ba9a-deaca83e88e1" providerId="ADAL" clId="{2F33075C-3F6C-47E3-A224-08BBAFC56CAF}" dt="2024-04-25T13:34:24.281" v="331" actId="1076"/>
          <ac:spMkLst>
            <pc:docMk/>
            <pc:sldMk cId="322262066" sldId="351"/>
            <ac:spMk id="109" creationId="{353ACE37-5826-3C4A-38C3-F8F2852C80D1}"/>
          </ac:spMkLst>
        </pc:spChg>
        <pc:spChg chg="add mod">
          <ac:chgData name="Maelle Dekiere" userId="a730bb60-67b8-4379-ba9a-deaca83e88e1" providerId="ADAL" clId="{2F33075C-3F6C-47E3-A224-08BBAFC56CAF}" dt="2024-04-25T13:34:30.295" v="333" actId="1076"/>
          <ac:spMkLst>
            <pc:docMk/>
            <pc:sldMk cId="322262066" sldId="351"/>
            <ac:spMk id="110" creationId="{854A52C6-290D-0D10-903A-B946FF2FBE0D}"/>
          </ac:spMkLst>
        </pc:spChg>
        <pc:spChg chg="add mod">
          <ac:chgData name="Maelle Dekiere" userId="a730bb60-67b8-4379-ba9a-deaca83e88e1" providerId="ADAL" clId="{2F33075C-3F6C-47E3-A224-08BBAFC56CAF}" dt="2024-04-25T13:34:36.013" v="335" actId="1076"/>
          <ac:spMkLst>
            <pc:docMk/>
            <pc:sldMk cId="322262066" sldId="351"/>
            <ac:spMk id="111" creationId="{69A08E47-074F-D25A-F3E6-997341DBB003}"/>
          </ac:spMkLst>
        </pc:spChg>
        <pc:spChg chg="add mod">
          <ac:chgData name="Maelle Dekiere" userId="a730bb60-67b8-4379-ba9a-deaca83e88e1" providerId="ADAL" clId="{2F33075C-3F6C-47E3-A224-08BBAFC56CAF}" dt="2024-04-25T13:34:47.043" v="338" actId="1076"/>
          <ac:spMkLst>
            <pc:docMk/>
            <pc:sldMk cId="322262066" sldId="351"/>
            <ac:spMk id="112" creationId="{AA20CE40-7ED3-B46E-52CD-CD693254755B}"/>
          </ac:spMkLst>
        </pc:spChg>
        <pc:spChg chg="add mod">
          <ac:chgData name="Maelle Dekiere" userId="a730bb60-67b8-4379-ba9a-deaca83e88e1" providerId="ADAL" clId="{2F33075C-3F6C-47E3-A224-08BBAFC56CAF}" dt="2024-04-25T13:34:51.233" v="340" actId="1076"/>
          <ac:spMkLst>
            <pc:docMk/>
            <pc:sldMk cId="322262066" sldId="351"/>
            <ac:spMk id="113" creationId="{7F75E5B4-9FAD-A128-DFE3-9271C1A99DEB}"/>
          </ac:spMkLst>
        </pc:spChg>
        <pc:spChg chg="add mod">
          <ac:chgData name="Maelle Dekiere" userId="a730bb60-67b8-4379-ba9a-deaca83e88e1" providerId="ADAL" clId="{2F33075C-3F6C-47E3-A224-08BBAFC56CAF}" dt="2024-04-25T13:35:01.154" v="344" actId="1076"/>
          <ac:spMkLst>
            <pc:docMk/>
            <pc:sldMk cId="322262066" sldId="351"/>
            <ac:spMk id="114" creationId="{6C75BBDB-F3CC-DEC2-E5DC-D08BF0607DD8}"/>
          </ac:spMkLst>
        </pc:spChg>
        <pc:spChg chg="add mod">
          <ac:chgData name="Maelle Dekiere" userId="a730bb60-67b8-4379-ba9a-deaca83e88e1" providerId="ADAL" clId="{2F33075C-3F6C-47E3-A224-08BBAFC56CAF}" dt="2024-04-25T13:34:56.856" v="343"/>
          <ac:spMkLst>
            <pc:docMk/>
            <pc:sldMk cId="322262066" sldId="351"/>
            <ac:spMk id="115" creationId="{38BD3CC8-E2AA-5FAB-6463-FD8EBA8E7F69}"/>
          </ac:spMkLst>
        </pc:spChg>
        <pc:spChg chg="add mod">
          <ac:chgData name="Maelle Dekiere" userId="a730bb60-67b8-4379-ba9a-deaca83e88e1" providerId="ADAL" clId="{2F33075C-3F6C-47E3-A224-08BBAFC56CAF}" dt="2024-04-25T13:35:09.447" v="346" actId="1076"/>
          <ac:spMkLst>
            <pc:docMk/>
            <pc:sldMk cId="322262066" sldId="351"/>
            <ac:spMk id="116" creationId="{B2F8020A-8571-A328-542D-9F5FC8C59EE1}"/>
          </ac:spMkLst>
        </pc:spChg>
        <pc:spChg chg="add mod">
          <ac:chgData name="Maelle Dekiere" userId="a730bb60-67b8-4379-ba9a-deaca83e88e1" providerId="ADAL" clId="{2F33075C-3F6C-47E3-A224-08BBAFC56CAF}" dt="2024-04-25T13:35:20.123" v="350" actId="1076"/>
          <ac:spMkLst>
            <pc:docMk/>
            <pc:sldMk cId="322262066" sldId="351"/>
            <ac:spMk id="118" creationId="{E046B6ED-C594-BE40-08AB-4504018C289A}"/>
          </ac:spMkLst>
        </pc:spChg>
        <pc:spChg chg="add mod">
          <ac:chgData name="Maelle Dekiere" userId="a730bb60-67b8-4379-ba9a-deaca83e88e1" providerId="ADAL" clId="{2F33075C-3F6C-47E3-A224-08BBAFC56CAF}" dt="2024-04-25T13:35:40.327" v="356" actId="1076"/>
          <ac:spMkLst>
            <pc:docMk/>
            <pc:sldMk cId="322262066" sldId="351"/>
            <ac:spMk id="119" creationId="{DDCE4EF0-4F34-E7E9-FCDE-E1107EE57BAB}"/>
          </ac:spMkLst>
        </pc:spChg>
        <pc:spChg chg="add mod">
          <ac:chgData name="Maelle Dekiere" userId="a730bb60-67b8-4379-ba9a-deaca83e88e1" providerId="ADAL" clId="{2F33075C-3F6C-47E3-A224-08BBAFC56CAF}" dt="2024-04-25T13:35:38.591" v="355" actId="1076"/>
          <ac:spMkLst>
            <pc:docMk/>
            <pc:sldMk cId="322262066" sldId="351"/>
            <ac:spMk id="120" creationId="{8159E9CB-DABA-6C40-D5AE-E37A3A1427BA}"/>
          </ac:spMkLst>
        </pc:spChg>
        <pc:spChg chg="add mod">
          <ac:chgData name="Maelle Dekiere" userId="a730bb60-67b8-4379-ba9a-deaca83e88e1" providerId="ADAL" clId="{2F33075C-3F6C-47E3-A224-08BBAFC56CAF}" dt="2024-04-25T13:35:45.092" v="358" actId="1076"/>
          <ac:spMkLst>
            <pc:docMk/>
            <pc:sldMk cId="322262066" sldId="351"/>
            <ac:spMk id="121" creationId="{E239935A-0697-DFB9-0ADE-81648D49422B}"/>
          </ac:spMkLst>
        </pc:spChg>
        <pc:spChg chg="add mod">
          <ac:chgData name="Maelle Dekiere" userId="a730bb60-67b8-4379-ba9a-deaca83e88e1" providerId="ADAL" clId="{2F33075C-3F6C-47E3-A224-08BBAFC56CAF}" dt="2024-04-25T13:35:49.824" v="360" actId="1076"/>
          <ac:spMkLst>
            <pc:docMk/>
            <pc:sldMk cId="322262066" sldId="351"/>
            <ac:spMk id="122" creationId="{4ED7282C-4016-7F2F-E1B3-7589B25F56CF}"/>
          </ac:spMkLst>
        </pc:spChg>
        <pc:spChg chg="add mod">
          <ac:chgData name="Maelle Dekiere" userId="a730bb60-67b8-4379-ba9a-deaca83e88e1" providerId="ADAL" clId="{2F33075C-3F6C-47E3-A224-08BBAFC56CAF}" dt="2024-04-25T13:35:54.091" v="362" actId="1076"/>
          <ac:spMkLst>
            <pc:docMk/>
            <pc:sldMk cId="322262066" sldId="351"/>
            <ac:spMk id="123" creationId="{E22FEED6-9A14-A0CD-6462-AAB5AE9CF97D}"/>
          </ac:spMkLst>
        </pc:spChg>
        <pc:spChg chg="add mod">
          <ac:chgData name="Maelle Dekiere" userId="a730bb60-67b8-4379-ba9a-deaca83e88e1" providerId="ADAL" clId="{2F33075C-3F6C-47E3-A224-08BBAFC56CAF}" dt="2024-04-25T13:35:59.857" v="364" actId="1076"/>
          <ac:spMkLst>
            <pc:docMk/>
            <pc:sldMk cId="322262066" sldId="351"/>
            <ac:spMk id="124" creationId="{D52854A9-2D21-548E-2E0A-E7A317EF1D9B}"/>
          </ac:spMkLst>
        </pc:spChg>
        <pc:spChg chg="add mod">
          <ac:chgData name="Maelle Dekiere" userId="a730bb60-67b8-4379-ba9a-deaca83e88e1" providerId="ADAL" clId="{2F33075C-3F6C-47E3-A224-08BBAFC56CAF}" dt="2024-04-25T13:36:05.840" v="366" actId="1076"/>
          <ac:spMkLst>
            <pc:docMk/>
            <pc:sldMk cId="322262066" sldId="351"/>
            <ac:spMk id="125" creationId="{B6279DDF-A2B5-E29A-47AB-A198913A539F}"/>
          </ac:spMkLst>
        </pc:spChg>
        <pc:spChg chg="add mod">
          <ac:chgData name="Maelle Dekiere" userId="a730bb60-67b8-4379-ba9a-deaca83e88e1" providerId="ADAL" clId="{2F33075C-3F6C-47E3-A224-08BBAFC56CAF}" dt="2024-04-25T13:36:11.139" v="368" actId="1076"/>
          <ac:spMkLst>
            <pc:docMk/>
            <pc:sldMk cId="322262066" sldId="351"/>
            <ac:spMk id="126" creationId="{C4412B28-CF07-FC43-8976-AD2FE6AE4644}"/>
          </ac:spMkLst>
        </pc:spChg>
        <pc:spChg chg="add mod">
          <ac:chgData name="Maelle Dekiere" userId="a730bb60-67b8-4379-ba9a-deaca83e88e1" providerId="ADAL" clId="{2F33075C-3F6C-47E3-A224-08BBAFC56CAF}" dt="2024-04-25T13:36:15.170" v="370" actId="1076"/>
          <ac:spMkLst>
            <pc:docMk/>
            <pc:sldMk cId="322262066" sldId="351"/>
            <ac:spMk id="127" creationId="{EE87E1E6-32A3-4827-0CDF-6EE8EA894465}"/>
          </ac:spMkLst>
        </pc:spChg>
        <pc:spChg chg="add mod">
          <ac:chgData name="Maelle Dekiere" userId="a730bb60-67b8-4379-ba9a-deaca83e88e1" providerId="ADAL" clId="{2F33075C-3F6C-47E3-A224-08BBAFC56CAF}" dt="2024-04-25T13:36:20.890" v="372" actId="1076"/>
          <ac:spMkLst>
            <pc:docMk/>
            <pc:sldMk cId="322262066" sldId="351"/>
            <ac:spMk id="128" creationId="{784AAF4D-5C88-7368-F65C-90A0D5080E94}"/>
          </ac:spMkLst>
        </pc:spChg>
        <pc:spChg chg="add mod">
          <ac:chgData name="Maelle Dekiere" userId="a730bb60-67b8-4379-ba9a-deaca83e88e1" providerId="ADAL" clId="{2F33075C-3F6C-47E3-A224-08BBAFC56CAF}" dt="2024-04-25T13:38:22.047" v="385" actId="1076"/>
          <ac:spMkLst>
            <pc:docMk/>
            <pc:sldMk cId="322262066" sldId="351"/>
            <ac:spMk id="129" creationId="{106E7C12-A576-B81E-B097-623DD3501F47}"/>
          </ac:spMkLst>
        </pc:spChg>
        <pc:picChg chg="mod">
          <ac:chgData name="Maelle Dekiere" userId="a730bb60-67b8-4379-ba9a-deaca83e88e1" providerId="ADAL" clId="{2F33075C-3F6C-47E3-A224-08BBAFC56CAF}" dt="2024-04-25T13:27:26.582" v="239" actId="1076"/>
          <ac:picMkLst>
            <pc:docMk/>
            <pc:sldMk cId="322262066" sldId="351"/>
            <ac:picMk id="68" creationId="{5B9DEC07-CED7-4132-319D-3A34CE5BDC70}"/>
          </ac:picMkLst>
        </pc:picChg>
        <pc:cxnChg chg="add del mod">
          <ac:chgData name="Maelle Dekiere" userId="a730bb60-67b8-4379-ba9a-deaca83e88e1" providerId="ADAL" clId="{2F33075C-3F6C-47E3-A224-08BBAFC56CAF}" dt="2024-04-25T13:28:59.428" v="246" actId="478"/>
          <ac:cxnSpMkLst>
            <pc:docMk/>
            <pc:sldMk cId="322262066" sldId="351"/>
            <ac:cxnSpMk id="69" creationId="{803C65AC-99CD-3DBE-D406-A5C7565E8177}"/>
          </ac:cxnSpMkLst>
        </pc:cxnChg>
        <pc:cxnChg chg="mod">
          <ac:chgData name="Maelle Dekiere" userId="a730bb60-67b8-4379-ba9a-deaca83e88e1" providerId="ADAL" clId="{2F33075C-3F6C-47E3-A224-08BBAFC56CAF}" dt="2024-04-25T13:39:53.315" v="409" actId="1076"/>
          <ac:cxnSpMkLst>
            <pc:docMk/>
            <pc:sldMk cId="322262066" sldId="351"/>
            <ac:cxnSpMk id="70" creationId="{719913AE-D31E-47F7-9778-4B7079BB4F95}"/>
          </ac:cxnSpMkLst>
        </pc:cxnChg>
        <pc:cxnChg chg="add del">
          <ac:chgData name="Maelle Dekiere" userId="a730bb60-67b8-4379-ba9a-deaca83e88e1" providerId="ADAL" clId="{2F33075C-3F6C-47E3-A224-08BBAFC56CAF}" dt="2024-04-25T13:28:58.711" v="245" actId="478"/>
          <ac:cxnSpMkLst>
            <pc:docMk/>
            <pc:sldMk cId="322262066" sldId="351"/>
            <ac:cxnSpMk id="72" creationId="{27783C57-5D69-7EB3-FE17-B87C88FC5502}"/>
          </ac:cxnSpMkLst>
        </pc:cxnChg>
        <pc:cxnChg chg="add del mod">
          <ac:chgData name="Maelle Dekiere" userId="a730bb60-67b8-4379-ba9a-deaca83e88e1" providerId="ADAL" clId="{2F33075C-3F6C-47E3-A224-08BBAFC56CAF}" dt="2024-04-25T13:29:00.228" v="247" actId="478"/>
          <ac:cxnSpMkLst>
            <pc:docMk/>
            <pc:sldMk cId="322262066" sldId="351"/>
            <ac:cxnSpMk id="73" creationId="{25853CA5-38F5-9261-C66E-DE9E36E8FAAE}"/>
          </ac:cxnSpMkLst>
        </pc:cxnChg>
        <pc:cxnChg chg="add mod">
          <ac:chgData name="Maelle Dekiere" userId="a730bb60-67b8-4379-ba9a-deaca83e88e1" providerId="ADAL" clId="{2F33075C-3F6C-47E3-A224-08BBAFC56CAF}" dt="2024-04-25T13:37:25.948" v="376" actId="1076"/>
          <ac:cxnSpMkLst>
            <pc:docMk/>
            <pc:sldMk cId="322262066" sldId="351"/>
            <ac:cxnSpMk id="76" creationId="{10F3C236-81B5-8C60-E9A1-24721D953523}"/>
          </ac:cxnSpMkLst>
        </pc:cxnChg>
      </pc:sldChg>
      <pc:sldChg chg="delSp modSp add del mod">
        <pc:chgData name="Maelle Dekiere" userId="a730bb60-67b8-4379-ba9a-deaca83e88e1" providerId="ADAL" clId="{2F33075C-3F6C-47E3-A224-08BBAFC56CAF}" dt="2024-04-25T13:23:21.352" v="164" actId="47"/>
        <pc:sldMkLst>
          <pc:docMk/>
          <pc:sldMk cId="1920933868" sldId="351"/>
        </pc:sldMkLst>
        <pc:spChg chg="mod">
          <ac:chgData name="Maelle Dekiere" userId="a730bb60-67b8-4379-ba9a-deaca83e88e1" providerId="ADAL" clId="{2F33075C-3F6C-47E3-A224-08BBAFC56CAF}" dt="2024-04-25T13:22:35.880" v="157" actId="20577"/>
          <ac:spMkLst>
            <pc:docMk/>
            <pc:sldMk cId="1920933868" sldId="351"/>
            <ac:spMk id="2" creationId="{023A5171-CC65-FF47-31B6-FC3607F6BAED}"/>
          </ac:spMkLst>
        </pc:spChg>
        <pc:picChg chg="mod">
          <ac:chgData name="Maelle Dekiere" userId="a730bb60-67b8-4379-ba9a-deaca83e88e1" providerId="ADAL" clId="{2F33075C-3F6C-47E3-A224-08BBAFC56CAF}" dt="2024-04-25T13:23:10.776" v="163" actId="1076"/>
          <ac:picMkLst>
            <pc:docMk/>
            <pc:sldMk cId="1920933868" sldId="351"/>
            <ac:picMk id="10" creationId="{9DCD6D34-FE3A-2F49-188C-7B8EDA3961D1}"/>
          </ac:picMkLst>
        </pc:picChg>
        <pc:picChg chg="del">
          <ac:chgData name="Maelle Dekiere" userId="a730bb60-67b8-4379-ba9a-deaca83e88e1" providerId="ADAL" clId="{2F33075C-3F6C-47E3-A224-08BBAFC56CAF}" dt="2024-04-25T13:22:37.534" v="158" actId="478"/>
          <ac:picMkLst>
            <pc:docMk/>
            <pc:sldMk cId="1920933868" sldId="351"/>
            <ac:picMk id="12" creationId="{E9A2148B-C900-75C1-A65C-98F31E470DB7}"/>
          </ac:picMkLst>
        </pc:picChg>
      </pc:sldChg>
      <pc:sldChg chg="addSp delSp modSp add del mod">
        <pc:chgData name="Maelle Dekiere" userId="a730bb60-67b8-4379-ba9a-deaca83e88e1" providerId="ADAL" clId="{2F33075C-3F6C-47E3-A224-08BBAFC56CAF}" dt="2024-04-25T13:39:55.892" v="410" actId="47"/>
        <pc:sldMkLst>
          <pc:docMk/>
          <pc:sldMk cId="1598988516" sldId="352"/>
        </pc:sldMkLst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4" creationId="{B7EF7083-11CA-3FBA-E960-1931FB2B93C0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5" creationId="{13FA1B0F-1E83-973D-F267-AE21907C9798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6" creationId="{83F51C69-9B24-D39B-71BF-0BE80EBD7C42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7" creationId="{092809D2-9B91-B8A5-3492-C3F84CF2AE2E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10" creationId="{ACCE0C05-834D-0D27-F128-A5DD6B8254BE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11" creationId="{3A028033-09A7-1A64-F67F-7385EAA65D9F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12" creationId="{F643325F-7470-EBE9-664F-114F108E43EA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13" creationId="{DE9FCFFD-CBF7-9A5D-A374-ACE02DD8C671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14" creationId="{3D6BC58E-88A9-FFAF-FCFE-3B8D6820FDBB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15" creationId="{C2EF61D5-21B7-1B2C-58DF-158A321E93A1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20" creationId="{6EF43D98-2B29-462D-7E0F-BFB97714AEFA}"/>
          </ac:spMkLst>
        </pc:spChg>
        <pc:spChg chg="mod">
          <ac:chgData name="Maelle Dekiere" userId="a730bb60-67b8-4379-ba9a-deaca83e88e1" providerId="ADAL" clId="{2F33075C-3F6C-47E3-A224-08BBAFC56CAF}" dt="2024-04-25T13:38:53.108" v="388" actId="20577"/>
          <ac:spMkLst>
            <pc:docMk/>
            <pc:sldMk cId="1598988516" sldId="352"/>
            <ac:spMk id="23" creationId="{D9F2EED7-93C2-94EB-76ED-67EBC6E418A2}"/>
          </ac:spMkLst>
        </pc:spChg>
        <pc:spChg chg="del">
          <ac:chgData name="Maelle Dekiere" userId="a730bb60-67b8-4379-ba9a-deaca83e88e1" providerId="ADAL" clId="{2F33075C-3F6C-47E3-A224-08BBAFC56CAF}" dt="2024-04-25T13:39:03.465" v="398" actId="478"/>
          <ac:spMkLst>
            <pc:docMk/>
            <pc:sldMk cId="1598988516" sldId="352"/>
            <ac:spMk id="30" creationId="{96EC3D00-8FC9-E624-13F1-763FC1EF9521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31" creationId="{DFC83000-4956-8CB8-7688-E739F1AEA797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32" creationId="{996B27A2-80F9-7F37-3CAF-5535F71EB9EB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33" creationId="{7ACD34ED-26D6-860A-BB41-86914AB45B8C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34" creationId="{3101BC39-47DB-C707-DAEC-DB6D4B2E981C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35" creationId="{5C5409B2-CB12-A9B3-9A87-D720DD1359DB}"/>
          </ac:spMkLst>
        </pc:spChg>
        <pc:spChg chg="del">
          <ac:chgData name="Maelle Dekiere" userId="a730bb60-67b8-4379-ba9a-deaca83e88e1" providerId="ADAL" clId="{2F33075C-3F6C-47E3-A224-08BBAFC56CAF}" dt="2024-04-25T13:38:55.639" v="390" actId="478"/>
          <ac:spMkLst>
            <pc:docMk/>
            <pc:sldMk cId="1598988516" sldId="352"/>
            <ac:spMk id="36" creationId="{3A75560E-3E25-AE24-53AD-F9B3C190576C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37" creationId="{5625E27A-DF3C-67C9-A2C8-220838A0621D}"/>
          </ac:spMkLst>
        </pc:spChg>
        <pc:spChg chg="del">
          <ac:chgData name="Maelle Dekiere" userId="a730bb60-67b8-4379-ba9a-deaca83e88e1" providerId="ADAL" clId="{2F33075C-3F6C-47E3-A224-08BBAFC56CAF}" dt="2024-04-25T13:39:01.417" v="396" actId="478"/>
          <ac:spMkLst>
            <pc:docMk/>
            <pc:sldMk cId="1598988516" sldId="352"/>
            <ac:spMk id="38" creationId="{21C06A51-35AD-4D36-0626-3B7B2970B1A3}"/>
          </ac:spMkLst>
        </pc:spChg>
        <pc:spChg chg="del">
          <ac:chgData name="Maelle Dekiere" userId="a730bb60-67b8-4379-ba9a-deaca83e88e1" providerId="ADAL" clId="{2F33075C-3F6C-47E3-A224-08BBAFC56CAF}" dt="2024-04-25T13:38:59.465" v="394" actId="478"/>
          <ac:spMkLst>
            <pc:docMk/>
            <pc:sldMk cId="1598988516" sldId="352"/>
            <ac:spMk id="39" creationId="{02FE4670-01FC-4EB8-D522-3CAB90BE441A}"/>
          </ac:spMkLst>
        </pc:spChg>
        <pc:spChg chg="del">
          <ac:chgData name="Maelle Dekiere" userId="a730bb60-67b8-4379-ba9a-deaca83e88e1" providerId="ADAL" clId="{2F33075C-3F6C-47E3-A224-08BBAFC56CAF}" dt="2024-04-25T13:38:58.238" v="393" actId="478"/>
          <ac:spMkLst>
            <pc:docMk/>
            <pc:sldMk cId="1598988516" sldId="352"/>
            <ac:spMk id="40" creationId="{ED3FD10B-2282-1364-A51C-193DF6B19FCC}"/>
          </ac:spMkLst>
        </pc:spChg>
        <pc:spChg chg="del">
          <ac:chgData name="Maelle Dekiere" userId="a730bb60-67b8-4379-ba9a-deaca83e88e1" providerId="ADAL" clId="{2F33075C-3F6C-47E3-A224-08BBAFC56CAF}" dt="2024-04-25T13:38:57.205" v="392" actId="478"/>
          <ac:spMkLst>
            <pc:docMk/>
            <pc:sldMk cId="1598988516" sldId="352"/>
            <ac:spMk id="41" creationId="{BF1B42E4-1AA9-5415-AEE8-25CC2395FAF5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43" creationId="{EFC65A94-AE36-33D6-5BB0-46B6CC009B03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44" creationId="{6D003CBA-E6B8-EA1B-4E77-9C1652469E3D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45" creationId="{66E537AC-9C5B-3B79-585E-C0229261F8FF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48" creationId="{0ADB5EF4-512D-AAD6-E3A2-041B5C1858AE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49" creationId="{DDFF1AA3-B452-1FD2-5640-EDBF421861F1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51" creationId="{981D1612-CAE3-3CB4-3D55-BE8AF5962C94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57" creationId="{DACE23B4-B6CE-9F5D-8210-1E013080177D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58" creationId="{FD2A3C4A-5FD3-C2BA-B868-9124554A5C63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59" creationId="{E866A190-42D8-C3D9-E161-A4A18B5DC981}"/>
          </ac:spMkLst>
        </pc:spChg>
        <pc:spChg chg="del">
          <ac:chgData name="Maelle Dekiere" userId="a730bb60-67b8-4379-ba9a-deaca83e88e1" providerId="ADAL" clId="{2F33075C-3F6C-47E3-A224-08BBAFC56CAF}" dt="2024-04-25T13:38:52.046" v="387" actId="478"/>
          <ac:spMkLst>
            <pc:docMk/>
            <pc:sldMk cId="1598988516" sldId="352"/>
            <ac:spMk id="60" creationId="{18828F1E-EF38-9245-D8E8-028CD4C09AF9}"/>
          </ac:spMkLst>
        </pc:spChg>
        <pc:spChg chg="del">
          <ac:chgData name="Maelle Dekiere" userId="a730bb60-67b8-4379-ba9a-deaca83e88e1" providerId="ADAL" clId="{2F33075C-3F6C-47E3-A224-08BBAFC56CAF}" dt="2024-04-25T13:39:00.617" v="395" actId="478"/>
          <ac:spMkLst>
            <pc:docMk/>
            <pc:sldMk cId="1598988516" sldId="352"/>
            <ac:spMk id="61" creationId="{5DC5C97B-989C-B721-6763-75A9C0269BD0}"/>
          </ac:spMkLst>
        </pc:spChg>
        <pc:spChg chg="del">
          <ac:chgData name="Maelle Dekiere" userId="a730bb60-67b8-4379-ba9a-deaca83e88e1" providerId="ADAL" clId="{2F33075C-3F6C-47E3-A224-08BBAFC56CAF}" dt="2024-04-25T13:39:02.843" v="397" actId="478"/>
          <ac:spMkLst>
            <pc:docMk/>
            <pc:sldMk cId="1598988516" sldId="352"/>
            <ac:spMk id="65" creationId="{813782EC-08DB-2124-8DC3-86C36F98BE45}"/>
          </ac:spMkLst>
        </pc:spChg>
        <pc:spChg chg="del">
          <ac:chgData name="Maelle Dekiere" userId="a730bb60-67b8-4379-ba9a-deaca83e88e1" providerId="ADAL" clId="{2F33075C-3F6C-47E3-A224-08BBAFC56CAF}" dt="2024-04-25T13:38:56.404" v="391" actId="478"/>
          <ac:spMkLst>
            <pc:docMk/>
            <pc:sldMk cId="1598988516" sldId="352"/>
            <ac:spMk id="66" creationId="{FC20BC02-8D7A-F1A2-56C5-4CF2E3E72E53}"/>
          </ac:spMkLst>
        </pc:spChg>
        <pc:spChg chg="del">
          <ac:chgData name="Maelle Dekiere" userId="a730bb60-67b8-4379-ba9a-deaca83e88e1" providerId="ADAL" clId="{2F33075C-3F6C-47E3-A224-08BBAFC56CAF}" dt="2024-04-25T13:39:11.751" v="401" actId="478"/>
          <ac:spMkLst>
            <pc:docMk/>
            <pc:sldMk cId="1598988516" sldId="352"/>
            <ac:spMk id="67" creationId="{45A1C745-5363-C493-C0E0-DA7B539DAE43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89" creationId="{9F2A4127-E31B-C48B-35DD-73F289D73A48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90" creationId="{F08716A9-7604-39CE-8F82-265B2AE7A7AB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91" creationId="{F50EF4CA-9048-08D1-C13D-714CD0DF3D05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92" creationId="{70EBE126-EC10-50E0-7428-DC737D1095CA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93" creationId="{8D809C09-1CE4-86D1-C495-ECE3ED4845BB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94" creationId="{B2A91884-6F59-950A-8549-9E84247F5B72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95" creationId="{84746D43-D6DD-94FD-D7FC-8C25CC538D19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96" creationId="{B8F952E7-CCCD-038F-2359-3EE512BBE2DE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97" creationId="{D9DECA8D-3194-10F5-0942-B4370385F014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98" creationId="{C3CD2419-65E0-783E-3CEF-48DB672D67C3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99" creationId="{F24C5949-8742-4F4B-AC78-20200DF5B458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00" creationId="{68BAD857-E6AD-8006-3178-B154272D72FD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01" creationId="{E7BA9FB4-478C-CA98-CAA5-786AE7E6BED8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02" creationId="{5C82A2EA-7DFD-9432-5A7D-3BA34363D1FC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03" creationId="{257F6120-0746-39D3-650F-3E696C7D3FD5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04" creationId="{C5A2EBB0-928D-ADF1-1FF6-DBF6ABDEF7F1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05" creationId="{0ACF456C-5BF1-A0E8-2114-3FD80473F6CB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06" creationId="{7F9F10F1-B175-B503-008F-99F2B79571AD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07" creationId="{A4EEDB94-DB65-92A8-7EFF-D063589B5045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08" creationId="{26512B00-F776-8CA2-2363-9FD27C0E8443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09" creationId="{353ACE37-5826-3C4A-38C3-F8F2852C80D1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10" creationId="{854A52C6-290D-0D10-903A-B946FF2FBE0D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11" creationId="{69A08E47-074F-D25A-F3E6-997341DBB003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12" creationId="{AA20CE40-7ED3-B46E-52CD-CD693254755B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13" creationId="{7F75E5B4-9FAD-A128-DFE3-9271C1A99DEB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14" creationId="{6C75BBDB-F3CC-DEC2-E5DC-D08BF0607DD8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15" creationId="{38BD3CC8-E2AA-5FAB-6463-FD8EBA8E7F69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16" creationId="{B2F8020A-8571-A328-542D-9F5FC8C59EE1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18" creationId="{E046B6ED-C594-BE40-08AB-4504018C289A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19" creationId="{DDCE4EF0-4F34-E7E9-FCDE-E1107EE57BAB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20" creationId="{8159E9CB-DABA-6C40-D5AE-E37A3A1427BA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21" creationId="{E239935A-0697-DFB9-0ADE-81648D49422B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22" creationId="{4ED7282C-4016-7F2F-E1B3-7589B25F56CF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23" creationId="{E22FEED6-9A14-A0CD-6462-AAB5AE9CF97D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24" creationId="{D52854A9-2D21-548E-2E0A-E7A317EF1D9B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25" creationId="{B6279DDF-A2B5-E29A-47AB-A198913A539F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26" creationId="{C4412B28-CF07-FC43-8976-AD2FE6AE4644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27" creationId="{EE87E1E6-32A3-4827-0CDF-6EE8EA894465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28" creationId="{784AAF4D-5C88-7368-F65C-90A0D5080E94}"/>
          </ac:spMkLst>
        </pc:spChg>
        <pc:spChg chg="mod">
          <ac:chgData name="Maelle Dekiere" userId="a730bb60-67b8-4379-ba9a-deaca83e88e1" providerId="ADAL" clId="{2F33075C-3F6C-47E3-A224-08BBAFC56CAF}" dt="2024-04-25T13:39:20.906" v="403" actId="164"/>
          <ac:spMkLst>
            <pc:docMk/>
            <pc:sldMk cId="1598988516" sldId="352"/>
            <ac:spMk id="129" creationId="{106E7C12-A576-B81E-B097-623DD3501F47}"/>
          </ac:spMkLst>
        </pc:spChg>
        <pc:grpChg chg="add mod">
          <ac:chgData name="Maelle Dekiere" userId="a730bb60-67b8-4379-ba9a-deaca83e88e1" providerId="ADAL" clId="{2F33075C-3F6C-47E3-A224-08BBAFC56CAF}" dt="2024-04-25T13:39:20.906" v="403" actId="164"/>
          <ac:grpSpMkLst>
            <pc:docMk/>
            <pc:sldMk cId="1598988516" sldId="352"/>
            <ac:grpSpMk id="2" creationId="{BBD42E6F-E529-A62C-6F2A-001D4F88076E}"/>
          </ac:grpSpMkLst>
        </pc:grpChg>
        <pc:grpChg chg="del">
          <ac:chgData name="Maelle Dekiere" userId="a730bb60-67b8-4379-ba9a-deaca83e88e1" providerId="ADAL" clId="{2F33075C-3F6C-47E3-A224-08BBAFC56CAF}" dt="2024-04-25T13:38:54.204" v="389" actId="478"/>
          <ac:grpSpMkLst>
            <pc:docMk/>
            <pc:sldMk cId="1598988516" sldId="352"/>
            <ac:grpSpMk id="21" creationId="{8E012E24-9CEB-704A-EAED-DBFC690AA9CC}"/>
          </ac:grpSpMkLst>
        </pc:grpChg>
        <pc:grpChg chg="del">
          <ac:chgData name="Maelle Dekiere" userId="a730bb60-67b8-4379-ba9a-deaca83e88e1" providerId="ADAL" clId="{2F33075C-3F6C-47E3-A224-08BBAFC56CAF}" dt="2024-04-25T13:39:04.226" v="399" actId="478"/>
          <ac:grpSpMkLst>
            <pc:docMk/>
            <pc:sldMk cId="1598988516" sldId="352"/>
            <ac:grpSpMk id="24" creationId="{DFCE25B4-D228-F150-361E-1B972FDDCCE8}"/>
          </ac:grpSpMkLst>
        </pc:grpChg>
        <pc:grpChg chg="del">
          <ac:chgData name="Maelle Dekiere" userId="a730bb60-67b8-4379-ba9a-deaca83e88e1" providerId="ADAL" clId="{2F33075C-3F6C-47E3-A224-08BBAFC56CAF}" dt="2024-04-25T13:38:52.046" v="387" actId="478"/>
          <ac:grpSpMkLst>
            <pc:docMk/>
            <pc:sldMk cId="1598988516" sldId="352"/>
            <ac:grpSpMk id="27" creationId="{5EAC1E4E-6F49-EDF9-99C1-C879B791A7D2}"/>
          </ac:grpSpMkLst>
        </pc:grpChg>
        <pc:grpChg chg="del">
          <ac:chgData name="Maelle Dekiere" userId="a730bb60-67b8-4379-ba9a-deaca83e88e1" providerId="ADAL" clId="{2F33075C-3F6C-47E3-A224-08BBAFC56CAF}" dt="2024-04-25T13:38:52.046" v="387" actId="478"/>
          <ac:grpSpMkLst>
            <pc:docMk/>
            <pc:sldMk cId="1598988516" sldId="352"/>
            <ac:grpSpMk id="62" creationId="{A59006ED-3E27-32A0-6BA7-336A58E59974}"/>
          </ac:grpSpMkLst>
        </pc:grpChg>
        <pc:picChg chg="del">
          <ac:chgData name="Maelle Dekiere" userId="a730bb60-67b8-4379-ba9a-deaca83e88e1" providerId="ADAL" clId="{2F33075C-3F6C-47E3-A224-08BBAFC56CAF}" dt="2024-04-25T13:38:52.046" v="387" actId="478"/>
          <ac:picMkLst>
            <pc:docMk/>
            <pc:sldMk cId="1598988516" sldId="352"/>
            <ac:picMk id="17" creationId="{358FD2CF-4149-CBFB-AA7E-1FA4E4A6D99C}"/>
          </ac:picMkLst>
        </pc:picChg>
        <pc:picChg chg="del">
          <ac:chgData name="Maelle Dekiere" userId="a730bb60-67b8-4379-ba9a-deaca83e88e1" providerId="ADAL" clId="{2F33075C-3F6C-47E3-A224-08BBAFC56CAF}" dt="2024-04-25T13:39:12.668" v="402" actId="478"/>
          <ac:picMkLst>
            <pc:docMk/>
            <pc:sldMk cId="1598988516" sldId="352"/>
            <ac:picMk id="68" creationId="{5B9DEC07-CED7-4132-319D-3A34CE5BDC70}"/>
          </ac:picMkLst>
        </pc:picChg>
        <pc:cxnChg chg="del">
          <ac:chgData name="Maelle Dekiere" userId="a730bb60-67b8-4379-ba9a-deaca83e88e1" providerId="ADAL" clId="{2F33075C-3F6C-47E3-A224-08BBAFC56CAF}" dt="2024-04-25T13:39:09.172" v="400" actId="478"/>
          <ac:cxnSpMkLst>
            <pc:docMk/>
            <pc:sldMk cId="1598988516" sldId="352"/>
            <ac:cxnSpMk id="70" creationId="{719913AE-D31E-47F7-9778-4B7079BB4F95}"/>
          </ac:cxnSpMkLst>
        </pc:cxnChg>
        <pc:cxnChg chg="mod">
          <ac:chgData name="Maelle Dekiere" userId="a730bb60-67b8-4379-ba9a-deaca83e88e1" providerId="ADAL" clId="{2F33075C-3F6C-47E3-A224-08BBAFC56CAF}" dt="2024-04-25T13:39:20.906" v="403" actId="164"/>
          <ac:cxnSpMkLst>
            <pc:docMk/>
            <pc:sldMk cId="1598988516" sldId="352"/>
            <ac:cxnSpMk id="76" creationId="{10F3C236-81B5-8C60-E9A1-24721D953523}"/>
          </ac:cxnSpMkLst>
        </pc:cxnChg>
      </pc:sldChg>
    </pc:docChg>
  </pc:docChgLst>
  <pc:docChgLst>
    <pc:chgData name="Nicolas Bourgois" userId="S::nicolas.bourgois@corder.be::8e5b36c6-11af-43a6-b3b2-07207c311bb4" providerId="AD" clId="Web-{00CA135D-6A57-A44E-66B6-418458A25330}"/>
    <pc:docChg chg="mod modSld">
      <pc:chgData name="Nicolas Bourgois" userId="S::nicolas.bourgois@corder.be::8e5b36c6-11af-43a6-b3b2-07207c311bb4" providerId="AD" clId="Web-{00CA135D-6A57-A44E-66B6-418458A25330}" dt="2024-04-11T09:48:47.621" v="190" actId="20577"/>
      <pc:docMkLst>
        <pc:docMk/>
      </pc:docMkLst>
      <pc:sldChg chg="addSp modSp addCm">
        <pc:chgData name="Nicolas Bourgois" userId="S::nicolas.bourgois@corder.be::8e5b36c6-11af-43a6-b3b2-07207c311bb4" providerId="AD" clId="Web-{00CA135D-6A57-A44E-66B6-418458A25330}" dt="2024-04-11T09:48:47.621" v="190" actId="20577"/>
        <pc:sldMkLst>
          <pc:docMk/>
          <pc:sldMk cId="88505370" sldId="277"/>
        </pc:sldMkLst>
        <pc:spChg chg="add mod">
          <ac:chgData name="Nicolas Bourgois" userId="S::nicolas.bourgois@corder.be::8e5b36c6-11af-43a6-b3b2-07207c311bb4" providerId="AD" clId="Web-{00CA135D-6A57-A44E-66B6-418458A25330}" dt="2024-04-11T09:48:47.621" v="190" actId="20577"/>
          <ac:spMkLst>
            <pc:docMk/>
            <pc:sldMk cId="88505370" sldId="277"/>
            <ac:spMk id="2" creationId="{F636FE7B-4E9E-B5CA-B9C1-B1AD9C1DAC7E}"/>
          </ac:spMkLst>
        </pc:spChg>
      </pc:sldChg>
    </pc:docChg>
  </pc:docChgLst>
  <pc:docChgLst>
    <pc:chgData name="Pauline Noyelle" userId="0ec5cc58-d09f-4b75-be1e-6fa97c0877c1" providerId="ADAL" clId="{E51E8AFD-061D-489A-93A1-E1E38EB662B9}"/>
    <pc:docChg chg="custSel modSld">
      <pc:chgData name="Pauline Noyelle" userId="0ec5cc58-d09f-4b75-be1e-6fa97c0877c1" providerId="ADAL" clId="{E51E8AFD-061D-489A-93A1-E1E38EB662B9}" dt="2024-04-12T06:55:42.371" v="83" actId="20577"/>
      <pc:docMkLst>
        <pc:docMk/>
      </pc:docMkLst>
      <pc:sldChg chg="modSp mod">
        <pc:chgData name="Pauline Noyelle" userId="0ec5cc58-d09f-4b75-be1e-6fa97c0877c1" providerId="ADAL" clId="{E51E8AFD-061D-489A-93A1-E1E38EB662B9}" dt="2024-04-11T13:05:33.175" v="5" actId="20577"/>
        <pc:sldMkLst>
          <pc:docMk/>
          <pc:sldMk cId="3234066051" sldId="274"/>
        </pc:sldMkLst>
        <pc:spChg chg="mod">
          <ac:chgData name="Pauline Noyelle" userId="0ec5cc58-d09f-4b75-be1e-6fa97c0877c1" providerId="ADAL" clId="{E51E8AFD-061D-489A-93A1-E1E38EB662B9}" dt="2024-04-11T13:05:33.175" v="5" actId="20577"/>
          <ac:spMkLst>
            <pc:docMk/>
            <pc:sldMk cId="3234066051" sldId="274"/>
            <ac:spMk id="5" creationId="{2A1CC033-5F53-5D24-480F-ED4066AA9D68}"/>
          </ac:spMkLst>
        </pc:spChg>
      </pc:sldChg>
      <pc:sldChg chg="modSp mod">
        <pc:chgData name="Pauline Noyelle" userId="0ec5cc58-d09f-4b75-be1e-6fa97c0877c1" providerId="ADAL" clId="{E51E8AFD-061D-489A-93A1-E1E38EB662B9}" dt="2024-04-11T13:26:15.219" v="78" actId="20577"/>
        <pc:sldMkLst>
          <pc:docMk/>
          <pc:sldMk cId="88505370" sldId="277"/>
        </pc:sldMkLst>
        <pc:spChg chg="mod">
          <ac:chgData name="Pauline Noyelle" userId="0ec5cc58-d09f-4b75-be1e-6fa97c0877c1" providerId="ADAL" clId="{E51E8AFD-061D-489A-93A1-E1E38EB662B9}" dt="2024-04-11T13:26:15.219" v="78" actId="20577"/>
          <ac:spMkLst>
            <pc:docMk/>
            <pc:sldMk cId="88505370" sldId="277"/>
            <ac:spMk id="2" creationId="{F636FE7B-4E9E-B5CA-B9C1-B1AD9C1DAC7E}"/>
          </ac:spMkLst>
        </pc:spChg>
      </pc:sldChg>
      <pc:sldChg chg="modSp mod">
        <pc:chgData name="Pauline Noyelle" userId="0ec5cc58-d09f-4b75-be1e-6fa97c0877c1" providerId="ADAL" clId="{E51E8AFD-061D-489A-93A1-E1E38EB662B9}" dt="2024-04-11T13:25:33.532" v="76" actId="20577"/>
        <pc:sldMkLst>
          <pc:docMk/>
          <pc:sldMk cId="2393788281" sldId="279"/>
        </pc:sldMkLst>
        <pc:spChg chg="mod">
          <ac:chgData name="Pauline Noyelle" userId="0ec5cc58-d09f-4b75-be1e-6fa97c0877c1" providerId="ADAL" clId="{E51E8AFD-061D-489A-93A1-E1E38EB662B9}" dt="2024-04-11T13:25:33.532" v="76" actId="20577"/>
          <ac:spMkLst>
            <pc:docMk/>
            <pc:sldMk cId="2393788281" sldId="279"/>
            <ac:spMk id="7" creationId="{8F83D8F4-2A35-0EE6-271C-BCA2960C6BD4}"/>
          </ac:spMkLst>
        </pc:spChg>
      </pc:sldChg>
      <pc:sldChg chg="modSp mod">
        <pc:chgData name="Pauline Noyelle" userId="0ec5cc58-d09f-4b75-be1e-6fa97c0877c1" providerId="ADAL" clId="{E51E8AFD-061D-489A-93A1-E1E38EB662B9}" dt="2024-04-11T13:03:46.525" v="3" actId="20577"/>
        <pc:sldMkLst>
          <pc:docMk/>
          <pc:sldMk cId="1748525502" sldId="299"/>
        </pc:sldMkLst>
        <pc:spChg chg="mod">
          <ac:chgData name="Pauline Noyelle" userId="0ec5cc58-d09f-4b75-be1e-6fa97c0877c1" providerId="ADAL" clId="{E51E8AFD-061D-489A-93A1-E1E38EB662B9}" dt="2024-04-11T13:03:46.525" v="3" actId="20577"/>
          <ac:spMkLst>
            <pc:docMk/>
            <pc:sldMk cId="1748525502" sldId="299"/>
            <ac:spMk id="10" creationId="{7F9917A1-4B42-D6A0-E4A9-E32ADB0BD04A}"/>
          </ac:spMkLst>
        </pc:spChg>
      </pc:sldChg>
      <pc:sldChg chg="modSp mod">
        <pc:chgData name="Pauline Noyelle" userId="0ec5cc58-d09f-4b75-be1e-6fa97c0877c1" providerId="ADAL" clId="{E51E8AFD-061D-489A-93A1-E1E38EB662B9}" dt="2024-04-12T06:55:42.371" v="83" actId="20577"/>
        <pc:sldMkLst>
          <pc:docMk/>
          <pc:sldMk cId="1665755646" sldId="314"/>
        </pc:sldMkLst>
        <pc:spChg chg="mod">
          <ac:chgData name="Pauline Noyelle" userId="0ec5cc58-d09f-4b75-be1e-6fa97c0877c1" providerId="ADAL" clId="{E51E8AFD-061D-489A-93A1-E1E38EB662B9}" dt="2024-04-12T06:55:42.371" v="83" actId="20577"/>
          <ac:spMkLst>
            <pc:docMk/>
            <pc:sldMk cId="1665755646" sldId="314"/>
            <ac:spMk id="9" creationId="{90AA24E3-E292-EFA0-4AF5-244D6E583B7C}"/>
          </ac:spMkLst>
        </pc:spChg>
      </pc:sldChg>
      <pc:sldChg chg="modSp mod">
        <pc:chgData name="Pauline Noyelle" userId="0ec5cc58-d09f-4b75-be1e-6fa97c0877c1" providerId="ADAL" clId="{E51E8AFD-061D-489A-93A1-E1E38EB662B9}" dt="2024-04-11T13:22:53.371" v="36" actId="20577"/>
        <pc:sldMkLst>
          <pc:docMk/>
          <pc:sldMk cId="2818676257" sldId="315"/>
        </pc:sldMkLst>
        <pc:spChg chg="mod">
          <ac:chgData name="Pauline Noyelle" userId="0ec5cc58-d09f-4b75-be1e-6fa97c0877c1" providerId="ADAL" clId="{E51E8AFD-061D-489A-93A1-E1E38EB662B9}" dt="2024-04-11T13:22:40.436" v="30" actId="20577"/>
          <ac:spMkLst>
            <pc:docMk/>
            <pc:sldMk cId="2818676257" sldId="315"/>
            <ac:spMk id="4" creationId="{B7EF7083-11CA-3FBA-E960-1931FB2B93C0}"/>
          </ac:spMkLst>
        </pc:spChg>
        <pc:spChg chg="mod">
          <ac:chgData name="Pauline Noyelle" userId="0ec5cc58-d09f-4b75-be1e-6fa97c0877c1" providerId="ADAL" clId="{E51E8AFD-061D-489A-93A1-E1E38EB662B9}" dt="2024-04-11T13:22:44.840" v="32" actId="20577"/>
          <ac:spMkLst>
            <pc:docMk/>
            <pc:sldMk cId="2818676257" sldId="315"/>
            <ac:spMk id="5" creationId="{13FA1B0F-1E83-973D-F267-AE21907C9798}"/>
          </ac:spMkLst>
        </pc:spChg>
        <pc:spChg chg="mod">
          <ac:chgData name="Pauline Noyelle" userId="0ec5cc58-d09f-4b75-be1e-6fa97c0877c1" providerId="ADAL" clId="{E51E8AFD-061D-489A-93A1-E1E38EB662B9}" dt="2024-04-11T13:22:48.667" v="34" actId="20577"/>
          <ac:spMkLst>
            <pc:docMk/>
            <pc:sldMk cId="2818676257" sldId="315"/>
            <ac:spMk id="37" creationId="{5625E27A-DF3C-67C9-A2C8-220838A0621D}"/>
          </ac:spMkLst>
        </pc:spChg>
        <pc:spChg chg="mod">
          <ac:chgData name="Pauline Noyelle" userId="0ec5cc58-d09f-4b75-be1e-6fa97c0877c1" providerId="ADAL" clId="{E51E8AFD-061D-489A-93A1-E1E38EB662B9}" dt="2024-04-11T13:22:53.371" v="36" actId="20577"/>
          <ac:spMkLst>
            <pc:docMk/>
            <pc:sldMk cId="2818676257" sldId="315"/>
            <ac:spMk id="39" creationId="{02FE4670-01FC-4EB8-D522-3CAB90BE441A}"/>
          </ac:spMkLst>
        </pc:spChg>
      </pc:sldChg>
      <pc:sldChg chg="modSp mod">
        <pc:chgData name="Pauline Noyelle" userId="0ec5cc58-d09f-4b75-be1e-6fa97c0877c1" providerId="ADAL" clId="{E51E8AFD-061D-489A-93A1-E1E38EB662B9}" dt="2024-04-11T13:23:35.227" v="44" actId="20577"/>
        <pc:sldMkLst>
          <pc:docMk/>
          <pc:sldMk cId="2380824307" sldId="316"/>
        </pc:sldMkLst>
        <pc:spChg chg="mod">
          <ac:chgData name="Pauline Noyelle" userId="0ec5cc58-d09f-4b75-be1e-6fa97c0877c1" providerId="ADAL" clId="{E51E8AFD-061D-489A-93A1-E1E38EB662B9}" dt="2024-04-11T13:23:31.776" v="42" actId="20577"/>
          <ac:spMkLst>
            <pc:docMk/>
            <pc:sldMk cId="2380824307" sldId="316"/>
            <ac:spMk id="4" creationId="{B7EF7083-11CA-3FBA-E960-1931FB2B93C0}"/>
          </ac:spMkLst>
        </pc:spChg>
        <pc:spChg chg="mod">
          <ac:chgData name="Pauline Noyelle" userId="0ec5cc58-d09f-4b75-be1e-6fa97c0877c1" providerId="ADAL" clId="{E51E8AFD-061D-489A-93A1-E1E38EB662B9}" dt="2024-04-11T13:23:35.227" v="44" actId="20577"/>
          <ac:spMkLst>
            <pc:docMk/>
            <pc:sldMk cId="2380824307" sldId="316"/>
            <ac:spMk id="5" creationId="{13FA1B0F-1E83-973D-F267-AE21907C9798}"/>
          </ac:spMkLst>
        </pc:spChg>
        <pc:spChg chg="mod">
          <ac:chgData name="Pauline Noyelle" userId="0ec5cc58-d09f-4b75-be1e-6fa97c0877c1" providerId="ADAL" clId="{E51E8AFD-061D-489A-93A1-E1E38EB662B9}" dt="2024-04-11T13:23:23.149" v="38" actId="20577"/>
          <ac:spMkLst>
            <pc:docMk/>
            <pc:sldMk cId="2380824307" sldId="316"/>
            <ac:spMk id="37" creationId="{5625E27A-DF3C-67C9-A2C8-220838A0621D}"/>
          </ac:spMkLst>
        </pc:spChg>
        <pc:spChg chg="mod">
          <ac:chgData name="Pauline Noyelle" userId="0ec5cc58-d09f-4b75-be1e-6fa97c0877c1" providerId="ADAL" clId="{E51E8AFD-061D-489A-93A1-E1E38EB662B9}" dt="2024-04-11T13:23:27.788" v="40" actId="20577"/>
          <ac:spMkLst>
            <pc:docMk/>
            <pc:sldMk cId="2380824307" sldId="316"/>
            <ac:spMk id="39" creationId="{02FE4670-01FC-4EB8-D522-3CAB90BE441A}"/>
          </ac:spMkLst>
        </pc:spChg>
      </pc:sldChg>
      <pc:sldChg chg="modSp mod">
        <pc:chgData name="Pauline Noyelle" userId="0ec5cc58-d09f-4b75-be1e-6fa97c0877c1" providerId="ADAL" clId="{E51E8AFD-061D-489A-93A1-E1E38EB662B9}" dt="2024-04-11T13:24:04.795" v="52" actId="20577"/>
        <pc:sldMkLst>
          <pc:docMk/>
          <pc:sldMk cId="1274053294" sldId="317"/>
        </pc:sldMkLst>
        <pc:spChg chg="mod">
          <ac:chgData name="Pauline Noyelle" userId="0ec5cc58-d09f-4b75-be1e-6fa97c0877c1" providerId="ADAL" clId="{E51E8AFD-061D-489A-93A1-E1E38EB662B9}" dt="2024-04-11T13:23:57.939" v="48" actId="20577"/>
          <ac:spMkLst>
            <pc:docMk/>
            <pc:sldMk cId="1274053294" sldId="317"/>
            <ac:spMk id="4" creationId="{B7EF7083-11CA-3FBA-E960-1931FB2B93C0}"/>
          </ac:spMkLst>
        </pc:spChg>
        <pc:spChg chg="mod">
          <ac:chgData name="Pauline Noyelle" userId="0ec5cc58-d09f-4b75-be1e-6fa97c0877c1" providerId="ADAL" clId="{E51E8AFD-061D-489A-93A1-E1E38EB662B9}" dt="2024-04-11T13:24:01.100" v="50" actId="20577"/>
          <ac:spMkLst>
            <pc:docMk/>
            <pc:sldMk cId="1274053294" sldId="317"/>
            <ac:spMk id="5" creationId="{13FA1B0F-1E83-973D-F267-AE21907C9798}"/>
          </ac:spMkLst>
        </pc:spChg>
        <pc:spChg chg="mod">
          <ac:chgData name="Pauline Noyelle" userId="0ec5cc58-d09f-4b75-be1e-6fa97c0877c1" providerId="ADAL" clId="{E51E8AFD-061D-489A-93A1-E1E38EB662B9}" dt="2024-04-11T13:23:54.411" v="46" actId="20577"/>
          <ac:spMkLst>
            <pc:docMk/>
            <pc:sldMk cId="1274053294" sldId="317"/>
            <ac:spMk id="37" creationId="{5625E27A-DF3C-67C9-A2C8-220838A0621D}"/>
          </ac:spMkLst>
        </pc:spChg>
        <pc:spChg chg="mod">
          <ac:chgData name="Pauline Noyelle" userId="0ec5cc58-d09f-4b75-be1e-6fa97c0877c1" providerId="ADAL" clId="{E51E8AFD-061D-489A-93A1-E1E38EB662B9}" dt="2024-04-11T13:24:04.795" v="52" actId="20577"/>
          <ac:spMkLst>
            <pc:docMk/>
            <pc:sldMk cId="1274053294" sldId="317"/>
            <ac:spMk id="39" creationId="{02FE4670-01FC-4EB8-D522-3CAB90BE441A}"/>
          </ac:spMkLst>
        </pc:spChg>
      </pc:sldChg>
      <pc:sldChg chg="modSp mod">
        <pc:chgData name="Pauline Noyelle" userId="0ec5cc58-d09f-4b75-be1e-6fa97c0877c1" providerId="ADAL" clId="{E51E8AFD-061D-489A-93A1-E1E38EB662B9}" dt="2024-04-11T13:24:33.977" v="59" actId="20577"/>
        <pc:sldMkLst>
          <pc:docMk/>
          <pc:sldMk cId="3544806020" sldId="318"/>
        </pc:sldMkLst>
        <pc:spChg chg="mod">
          <ac:chgData name="Pauline Noyelle" userId="0ec5cc58-d09f-4b75-be1e-6fa97c0877c1" providerId="ADAL" clId="{E51E8AFD-061D-489A-93A1-E1E38EB662B9}" dt="2024-04-11T13:24:31.484" v="58" actId="20577"/>
          <ac:spMkLst>
            <pc:docMk/>
            <pc:sldMk cId="3544806020" sldId="318"/>
            <ac:spMk id="4" creationId="{B7EF7083-11CA-3FBA-E960-1931FB2B93C0}"/>
          </ac:spMkLst>
        </pc:spChg>
        <pc:spChg chg="mod">
          <ac:chgData name="Pauline Noyelle" userId="0ec5cc58-d09f-4b75-be1e-6fa97c0877c1" providerId="ADAL" clId="{E51E8AFD-061D-489A-93A1-E1E38EB662B9}" dt="2024-04-11T13:24:33.977" v="59" actId="20577"/>
          <ac:spMkLst>
            <pc:docMk/>
            <pc:sldMk cId="3544806020" sldId="318"/>
            <ac:spMk id="5" creationId="{13FA1B0F-1E83-973D-F267-AE21907C9798}"/>
          </ac:spMkLst>
        </pc:spChg>
        <pc:spChg chg="mod">
          <ac:chgData name="Pauline Noyelle" userId="0ec5cc58-d09f-4b75-be1e-6fa97c0877c1" providerId="ADAL" clId="{E51E8AFD-061D-489A-93A1-E1E38EB662B9}" dt="2024-04-11T13:24:23.983" v="54" actId="20577"/>
          <ac:spMkLst>
            <pc:docMk/>
            <pc:sldMk cId="3544806020" sldId="318"/>
            <ac:spMk id="37" creationId="{5625E27A-DF3C-67C9-A2C8-220838A0621D}"/>
          </ac:spMkLst>
        </pc:spChg>
        <pc:spChg chg="mod">
          <ac:chgData name="Pauline Noyelle" userId="0ec5cc58-d09f-4b75-be1e-6fa97c0877c1" providerId="ADAL" clId="{E51E8AFD-061D-489A-93A1-E1E38EB662B9}" dt="2024-04-11T13:24:27.610" v="56" actId="20577"/>
          <ac:spMkLst>
            <pc:docMk/>
            <pc:sldMk cId="3544806020" sldId="318"/>
            <ac:spMk id="39" creationId="{02FE4670-01FC-4EB8-D522-3CAB90BE441A}"/>
          </ac:spMkLst>
        </pc:spChg>
      </pc:sldChg>
      <pc:sldChg chg="modSp mod">
        <pc:chgData name="Pauline Noyelle" userId="0ec5cc58-d09f-4b75-be1e-6fa97c0877c1" providerId="ADAL" clId="{E51E8AFD-061D-489A-93A1-E1E38EB662B9}" dt="2024-04-11T13:25:01.640" v="73" actId="20577"/>
        <pc:sldMkLst>
          <pc:docMk/>
          <pc:sldMk cId="3572258008" sldId="319"/>
        </pc:sldMkLst>
        <pc:spChg chg="mod">
          <ac:chgData name="Pauline Noyelle" userId="0ec5cc58-d09f-4b75-be1e-6fa97c0877c1" providerId="ADAL" clId="{E51E8AFD-061D-489A-93A1-E1E38EB662B9}" dt="2024-04-11T13:24:50.864" v="67" actId="20577"/>
          <ac:spMkLst>
            <pc:docMk/>
            <pc:sldMk cId="3572258008" sldId="319"/>
            <ac:spMk id="4" creationId="{B7EF7083-11CA-3FBA-E960-1931FB2B93C0}"/>
          </ac:spMkLst>
        </pc:spChg>
        <pc:spChg chg="mod">
          <ac:chgData name="Pauline Noyelle" userId="0ec5cc58-d09f-4b75-be1e-6fa97c0877c1" providerId="ADAL" clId="{E51E8AFD-061D-489A-93A1-E1E38EB662B9}" dt="2024-04-11T13:24:54.083" v="69" actId="20577"/>
          <ac:spMkLst>
            <pc:docMk/>
            <pc:sldMk cId="3572258008" sldId="319"/>
            <ac:spMk id="5" creationId="{13FA1B0F-1E83-973D-F267-AE21907C9798}"/>
          </ac:spMkLst>
        </pc:spChg>
        <pc:spChg chg="mod">
          <ac:chgData name="Pauline Noyelle" userId="0ec5cc58-d09f-4b75-be1e-6fa97c0877c1" providerId="ADAL" clId="{E51E8AFD-061D-489A-93A1-E1E38EB662B9}" dt="2024-04-11T13:24:57.716" v="71" actId="20577"/>
          <ac:spMkLst>
            <pc:docMk/>
            <pc:sldMk cId="3572258008" sldId="319"/>
            <ac:spMk id="37" creationId="{5625E27A-DF3C-67C9-A2C8-220838A0621D}"/>
          </ac:spMkLst>
        </pc:spChg>
        <pc:spChg chg="mod">
          <ac:chgData name="Pauline Noyelle" userId="0ec5cc58-d09f-4b75-be1e-6fa97c0877c1" providerId="ADAL" clId="{E51E8AFD-061D-489A-93A1-E1E38EB662B9}" dt="2024-04-11T13:25:01.640" v="73" actId="20577"/>
          <ac:spMkLst>
            <pc:docMk/>
            <pc:sldMk cId="3572258008" sldId="319"/>
            <ac:spMk id="39" creationId="{02FE4670-01FC-4EB8-D522-3CAB90BE441A}"/>
          </ac:spMkLst>
        </pc:spChg>
      </pc:sldChg>
      <pc:sldChg chg="modSp mod">
        <pc:chgData name="Pauline Noyelle" userId="0ec5cc58-d09f-4b75-be1e-6fa97c0877c1" providerId="ADAL" clId="{E51E8AFD-061D-489A-93A1-E1E38EB662B9}" dt="2024-04-11T13:25:25.443" v="75" actId="20577"/>
        <pc:sldMkLst>
          <pc:docMk/>
          <pc:sldMk cId="777578066" sldId="320"/>
        </pc:sldMkLst>
        <pc:spChg chg="mod">
          <ac:chgData name="Pauline Noyelle" userId="0ec5cc58-d09f-4b75-be1e-6fa97c0877c1" providerId="ADAL" clId="{E51E8AFD-061D-489A-93A1-E1E38EB662B9}" dt="2024-04-11T13:25:25.443" v="75" actId="20577"/>
          <ac:spMkLst>
            <pc:docMk/>
            <pc:sldMk cId="777578066" sldId="320"/>
            <ac:spMk id="7" creationId="{8F83D8F4-2A35-0EE6-271C-BCA2960C6BD4}"/>
          </ac:spMkLst>
        </pc:spChg>
      </pc:sldChg>
      <pc:sldChg chg="modSp mod">
        <pc:chgData name="Pauline Noyelle" userId="0ec5cc58-d09f-4b75-be1e-6fa97c0877c1" providerId="ADAL" clId="{E51E8AFD-061D-489A-93A1-E1E38EB662B9}" dt="2024-04-11T13:22:27.032" v="28" actId="20577"/>
        <pc:sldMkLst>
          <pc:docMk/>
          <pc:sldMk cId="62206098" sldId="321"/>
        </pc:sldMkLst>
        <pc:spChg chg="mod">
          <ac:chgData name="Pauline Noyelle" userId="0ec5cc58-d09f-4b75-be1e-6fa97c0877c1" providerId="ADAL" clId="{E51E8AFD-061D-489A-93A1-E1E38EB662B9}" dt="2024-04-11T13:22:27.032" v="28" actId="20577"/>
          <ac:spMkLst>
            <pc:docMk/>
            <pc:sldMk cId="62206098" sldId="321"/>
            <ac:spMk id="7" creationId="{8F83D8F4-2A35-0EE6-271C-BCA2960C6BD4}"/>
          </ac:spMkLst>
        </pc:spChg>
      </pc:sldChg>
      <pc:sldChg chg="modSp mod">
        <pc:chgData name="Pauline Noyelle" userId="0ec5cc58-d09f-4b75-be1e-6fa97c0877c1" providerId="ADAL" clId="{E51E8AFD-061D-489A-93A1-E1E38EB662B9}" dt="2024-04-11T13:25:12.965" v="74" actId="20577"/>
        <pc:sldMkLst>
          <pc:docMk/>
          <pc:sldMk cId="796882744" sldId="327"/>
        </pc:sldMkLst>
        <pc:spChg chg="mod">
          <ac:chgData name="Pauline Noyelle" userId="0ec5cc58-d09f-4b75-be1e-6fa97c0877c1" providerId="ADAL" clId="{E51E8AFD-061D-489A-93A1-E1E38EB662B9}" dt="2024-04-11T13:25:12.965" v="74" actId="20577"/>
          <ac:spMkLst>
            <pc:docMk/>
            <pc:sldMk cId="796882744" sldId="327"/>
            <ac:spMk id="7" creationId="{8F83D8F4-2A35-0EE6-271C-BCA2960C6BD4}"/>
          </ac:spMkLst>
        </pc:spChg>
      </pc:sldChg>
      <pc:sldChg chg="modSp mod">
        <pc:chgData name="Pauline Noyelle" userId="0ec5cc58-d09f-4b75-be1e-6fa97c0877c1" providerId="ADAL" clId="{E51E8AFD-061D-489A-93A1-E1E38EB662B9}" dt="2024-04-11T13:26:05.570" v="77" actId="20577"/>
        <pc:sldMkLst>
          <pc:docMk/>
          <pc:sldMk cId="553933868" sldId="328"/>
        </pc:sldMkLst>
        <pc:spChg chg="mod">
          <ac:chgData name="Pauline Noyelle" userId="0ec5cc58-d09f-4b75-be1e-6fa97c0877c1" providerId="ADAL" clId="{E51E8AFD-061D-489A-93A1-E1E38EB662B9}" dt="2024-04-11T13:26:05.570" v="77" actId="20577"/>
          <ac:spMkLst>
            <pc:docMk/>
            <pc:sldMk cId="553933868" sldId="328"/>
            <ac:spMk id="7" creationId="{8F83D8F4-2A35-0EE6-271C-BCA2960C6BD4}"/>
          </ac:spMkLst>
        </pc:spChg>
      </pc:sldChg>
      <pc:sldChg chg="modSp mod">
        <pc:chgData name="Pauline Noyelle" userId="0ec5cc58-d09f-4b75-be1e-6fa97c0877c1" providerId="ADAL" clId="{E51E8AFD-061D-489A-93A1-E1E38EB662B9}" dt="2024-04-11T13:26:22.736" v="79" actId="20577"/>
        <pc:sldMkLst>
          <pc:docMk/>
          <pc:sldMk cId="1940756212" sldId="329"/>
        </pc:sldMkLst>
        <pc:spChg chg="mod">
          <ac:chgData name="Pauline Noyelle" userId="0ec5cc58-d09f-4b75-be1e-6fa97c0877c1" providerId="ADAL" clId="{E51E8AFD-061D-489A-93A1-E1E38EB662B9}" dt="2024-04-11T13:26:22.736" v="79" actId="20577"/>
          <ac:spMkLst>
            <pc:docMk/>
            <pc:sldMk cId="1940756212" sldId="329"/>
            <ac:spMk id="7" creationId="{8F83D8F4-2A35-0EE6-271C-BCA2960C6BD4}"/>
          </ac:spMkLst>
        </pc:spChg>
      </pc:sldChg>
      <pc:sldChg chg="modSp mod">
        <pc:chgData name="Pauline Noyelle" userId="0ec5cc58-d09f-4b75-be1e-6fa97c0877c1" providerId="ADAL" clId="{E51E8AFD-061D-489A-93A1-E1E38EB662B9}" dt="2024-04-12T06:48:54.530" v="80" actId="20577"/>
        <pc:sldMkLst>
          <pc:docMk/>
          <pc:sldMk cId="4006488040" sldId="330"/>
        </pc:sldMkLst>
        <pc:spChg chg="mod">
          <ac:chgData name="Pauline Noyelle" userId="0ec5cc58-d09f-4b75-be1e-6fa97c0877c1" providerId="ADAL" clId="{E51E8AFD-061D-489A-93A1-E1E38EB662B9}" dt="2024-04-12T06:48:54.530" v="80" actId="20577"/>
          <ac:spMkLst>
            <pc:docMk/>
            <pc:sldMk cId="4006488040" sldId="330"/>
            <ac:spMk id="21" creationId="{B2F6A5A2-8058-F4A1-8961-79B00377AF7F}"/>
          </ac:spMkLst>
        </pc:spChg>
      </pc:sldChg>
      <pc:sldChg chg="modSp mod">
        <pc:chgData name="Pauline Noyelle" userId="0ec5cc58-d09f-4b75-be1e-6fa97c0877c1" providerId="ADAL" clId="{E51E8AFD-061D-489A-93A1-E1E38EB662B9}" dt="2024-04-11T13:04:00.112" v="4" actId="20577"/>
        <pc:sldMkLst>
          <pc:docMk/>
          <pc:sldMk cId="672626930" sldId="332"/>
        </pc:sldMkLst>
        <pc:spChg chg="mod">
          <ac:chgData name="Pauline Noyelle" userId="0ec5cc58-d09f-4b75-be1e-6fa97c0877c1" providerId="ADAL" clId="{E51E8AFD-061D-489A-93A1-E1E38EB662B9}" dt="2024-04-11T13:04:00.112" v="4" actId="20577"/>
          <ac:spMkLst>
            <pc:docMk/>
            <pc:sldMk cId="672626930" sldId="332"/>
            <ac:spMk id="10" creationId="{7F9917A1-4B42-D6A0-E4A9-E32ADB0BD04A}"/>
          </ac:spMkLst>
        </pc:spChg>
      </pc:sldChg>
      <pc:sldChg chg="modSp mod">
        <pc:chgData name="Pauline Noyelle" userId="0ec5cc58-d09f-4b75-be1e-6fa97c0877c1" providerId="ADAL" clId="{E51E8AFD-061D-489A-93A1-E1E38EB662B9}" dt="2024-04-11T13:17:38.274" v="25" actId="20577"/>
        <pc:sldMkLst>
          <pc:docMk/>
          <pc:sldMk cId="365593502" sldId="333"/>
        </pc:sldMkLst>
        <pc:spChg chg="mod">
          <ac:chgData name="Pauline Noyelle" userId="0ec5cc58-d09f-4b75-be1e-6fa97c0877c1" providerId="ADAL" clId="{E51E8AFD-061D-489A-93A1-E1E38EB662B9}" dt="2024-04-11T13:17:38.274" v="25" actId="20577"/>
          <ac:spMkLst>
            <pc:docMk/>
            <pc:sldMk cId="365593502" sldId="333"/>
            <ac:spMk id="7" creationId="{FBE73B05-E0D7-B905-6B94-38B731196BC6}"/>
          </ac:spMkLst>
        </pc:spChg>
      </pc:sldChg>
      <pc:sldChg chg="modSp mod">
        <pc:chgData name="Pauline Noyelle" userId="0ec5cc58-d09f-4b75-be1e-6fa97c0877c1" providerId="ADAL" clId="{E51E8AFD-061D-489A-93A1-E1E38EB662B9}" dt="2024-04-11T13:09:27.588" v="15" actId="313"/>
        <pc:sldMkLst>
          <pc:docMk/>
          <pc:sldMk cId="117129688" sldId="334"/>
        </pc:sldMkLst>
        <pc:spChg chg="mod">
          <ac:chgData name="Pauline Noyelle" userId="0ec5cc58-d09f-4b75-be1e-6fa97c0877c1" providerId="ADAL" clId="{E51E8AFD-061D-489A-93A1-E1E38EB662B9}" dt="2024-04-11T13:09:27.588" v="15" actId="313"/>
          <ac:spMkLst>
            <pc:docMk/>
            <pc:sldMk cId="117129688" sldId="334"/>
            <ac:spMk id="5" creationId="{9FD6E741-7482-BE5E-ACD5-1F470648B3DD}"/>
          </ac:spMkLst>
        </pc:spChg>
      </pc:sldChg>
      <pc:sldChg chg="modSp mod addCm modCm">
        <pc:chgData name="Pauline Noyelle" userId="0ec5cc58-d09f-4b75-be1e-6fa97c0877c1" providerId="ADAL" clId="{E51E8AFD-061D-489A-93A1-E1E38EB662B9}" dt="2024-04-11T13:08:10.612" v="8" actId="20577"/>
        <pc:sldMkLst>
          <pc:docMk/>
          <pc:sldMk cId="4276530181" sldId="340"/>
        </pc:sldMkLst>
        <pc:spChg chg="mod">
          <ac:chgData name="Pauline Noyelle" userId="0ec5cc58-d09f-4b75-be1e-6fa97c0877c1" providerId="ADAL" clId="{E51E8AFD-061D-489A-93A1-E1E38EB662B9}" dt="2024-04-11T13:08:10.612" v="8" actId="20577"/>
          <ac:spMkLst>
            <pc:docMk/>
            <pc:sldMk cId="4276530181" sldId="340"/>
            <ac:spMk id="11" creationId="{ECE2CC47-BDFE-D678-8B84-617F633C46E7}"/>
          </ac:spMkLst>
        </pc:spChg>
      </pc:sldChg>
      <pc:sldChg chg="modSp mod">
        <pc:chgData name="Pauline Noyelle" userId="0ec5cc58-d09f-4b75-be1e-6fa97c0877c1" providerId="ADAL" clId="{E51E8AFD-061D-489A-93A1-E1E38EB662B9}" dt="2024-04-11T13:08:25.157" v="9" actId="20577"/>
        <pc:sldMkLst>
          <pc:docMk/>
          <pc:sldMk cId="3070109367" sldId="341"/>
        </pc:sldMkLst>
        <pc:spChg chg="mod">
          <ac:chgData name="Pauline Noyelle" userId="0ec5cc58-d09f-4b75-be1e-6fa97c0877c1" providerId="ADAL" clId="{E51E8AFD-061D-489A-93A1-E1E38EB662B9}" dt="2024-04-11T13:08:25.157" v="9" actId="20577"/>
          <ac:spMkLst>
            <pc:docMk/>
            <pc:sldMk cId="3070109367" sldId="341"/>
            <ac:spMk id="11" creationId="{ECE2CC47-BDFE-D678-8B84-617F633C46E7}"/>
          </ac:spMkLst>
        </pc:spChg>
      </pc:sldChg>
      <pc:sldChg chg="modSp mod">
        <pc:chgData name="Pauline Noyelle" userId="0ec5cc58-d09f-4b75-be1e-6fa97c0877c1" providerId="ADAL" clId="{E51E8AFD-061D-489A-93A1-E1E38EB662B9}" dt="2024-04-12T06:54:48.641" v="82" actId="20577"/>
        <pc:sldMkLst>
          <pc:docMk/>
          <pc:sldMk cId="675177187" sldId="349"/>
        </pc:sldMkLst>
        <pc:spChg chg="mod">
          <ac:chgData name="Pauline Noyelle" userId="0ec5cc58-d09f-4b75-be1e-6fa97c0877c1" providerId="ADAL" clId="{E51E8AFD-061D-489A-93A1-E1E38EB662B9}" dt="2024-04-12T06:54:48.641" v="82" actId="20577"/>
          <ac:spMkLst>
            <pc:docMk/>
            <pc:sldMk cId="675177187" sldId="349"/>
            <ac:spMk id="10" creationId="{CF82E97A-C4BB-80DD-CA72-5B8787A839C9}"/>
          </ac:spMkLst>
        </pc:spChg>
      </pc:sldChg>
    </pc:docChg>
  </pc:docChgLst>
  <pc:docChgLst>
    <pc:chgData name="Loïc Laridant" userId="484599a8-663a-4d46-9e96-3392da529d3d" providerId="ADAL" clId="{75413A64-DADA-4B7F-9D9C-95E87BC98373}"/>
    <pc:docChg chg="undo redo custSel addSld delSld modSld modNotesMaster modHandout">
      <pc:chgData name="Loïc Laridant" userId="484599a8-663a-4d46-9e96-3392da529d3d" providerId="ADAL" clId="{75413A64-DADA-4B7F-9D9C-95E87BC98373}" dt="2024-04-11T15:20:02.340" v="2495"/>
      <pc:docMkLst>
        <pc:docMk/>
      </pc:docMkLst>
      <pc:sldChg chg="addSp delSp modSp mod">
        <pc:chgData name="Loïc Laridant" userId="484599a8-663a-4d46-9e96-3392da529d3d" providerId="ADAL" clId="{75413A64-DADA-4B7F-9D9C-95E87BC98373}" dt="2024-04-11T10:44:24.304" v="842" actId="1076"/>
        <pc:sldMkLst>
          <pc:docMk/>
          <pc:sldMk cId="3234066051" sldId="274"/>
        </pc:sldMkLst>
        <pc:spChg chg="add mod">
          <ac:chgData name="Loïc Laridant" userId="484599a8-663a-4d46-9e96-3392da529d3d" providerId="ADAL" clId="{75413A64-DADA-4B7F-9D9C-95E87BC98373}" dt="2024-04-11T10:37:15.111" v="740"/>
          <ac:spMkLst>
            <pc:docMk/>
            <pc:sldMk cId="3234066051" sldId="274"/>
            <ac:spMk id="5" creationId="{8A14E61B-1AB5-08F8-E8CA-D94A733C3F8C}"/>
          </ac:spMkLst>
        </pc:spChg>
        <pc:spChg chg="del">
          <ac:chgData name="Loïc Laridant" userId="484599a8-663a-4d46-9e96-3392da529d3d" providerId="ADAL" clId="{75413A64-DADA-4B7F-9D9C-95E87BC98373}" dt="2024-04-11T10:34:56.024" v="734" actId="478"/>
          <ac:spMkLst>
            <pc:docMk/>
            <pc:sldMk cId="3234066051" sldId="274"/>
            <ac:spMk id="7" creationId="{FBE73B05-E0D7-B905-6B94-38B731196BC6}"/>
          </ac:spMkLst>
        </pc:spChg>
        <pc:spChg chg="add mod">
          <ac:chgData name="Loïc Laridant" userId="484599a8-663a-4d46-9e96-3392da529d3d" providerId="ADAL" clId="{75413A64-DADA-4B7F-9D9C-95E87BC98373}" dt="2024-04-11T10:44:24.304" v="842" actId="1076"/>
          <ac:spMkLst>
            <pc:docMk/>
            <pc:sldMk cId="3234066051" sldId="274"/>
            <ac:spMk id="11" creationId="{ECE2CC47-BDFE-D678-8B84-617F633C46E7}"/>
          </ac:spMkLst>
        </pc:spChg>
        <pc:picChg chg="add mod">
          <ac:chgData name="Loïc Laridant" userId="484599a8-663a-4d46-9e96-3392da529d3d" providerId="ADAL" clId="{75413A64-DADA-4B7F-9D9C-95E87BC98373}" dt="2024-04-11T10:37:15.111" v="740"/>
          <ac:picMkLst>
            <pc:docMk/>
            <pc:sldMk cId="3234066051" sldId="274"/>
            <ac:picMk id="10" creationId="{502BF58B-19A6-408F-CBA0-BF947D36CA7F}"/>
          </ac:picMkLst>
        </pc:picChg>
        <pc:picChg chg="add del mod">
          <ac:chgData name="Loïc Laridant" userId="484599a8-663a-4d46-9e96-3392da529d3d" providerId="ADAL" clId="{75413A64-DADA-4B7F-9D9C-95E87BC98373}" dt="2024-04-11T10:41:35.233" v="828" actId="478"/>
          <ac:picMkLst>
            <pc:docMk/>
            <pc:sldMk cId="3234066051" sldId="274"/>
            <ac:picMk id="12" creationId="{AD07FBD2-2850-A1BD-0CE9-F6C4DCD7F182}"/>
          </ac:picMkLst>
        </pc:picChg>
        <pc:picChg chg="add mod">
          <ac:chgData name="Loïc Laridant" userId="484599a8-663a-4d46-9e96-3392da529d3d" providerId="ADAL" clId="{75413A64-DADA-4B7F-9D9C-95E87BC98373}" dt="2024-04-11T10:44:11.447" v="838" actId="1076"/>
          <ac:picMkLst>
            <pc:docMk/>
            <pc:sldMk cId="3234066051" sldId="274"/>
            <ac:picMk id="14" creationId="{8BA0EC5E-A795-3115-F050-001B5036CAB4}"/>
          </ac:picMkLst>
        </pc:picChg>
        <pc:picChg chg="add">
          <ac:chgData name="Loïc Laridant" userId="484599a8-663a-4d46-9e96-3392da529d3d" providerId="ADAL" clId="{75413A64-DADA-4B7F-9D9C-95E87BC98373}" dt="2024-04-11T10:35:22.178" v="737"/>
          <ac:picMkLst>
            <pc:docMk/>
            <pc:sldMk cId="3234066051" sldId="274"/>
            <ac:picMk id="2050" creationId="{9FE03FED-8FB9-B025-FDE4-B3802E7309B2}"/>
          </ac:picMkLst>
        </pc:picChg>
        <pc:picChg chg="add del">
          <ac:chgData name="Loïc Laridant" userId="484599a8-663a-4d46-9e96-3392da529d3d" providerId="ADAL" clId="{75413A64-DADA-4B7F-9D9C-95E87BC98373}" dt="2024-04-11T10:35:53.674" v="739" actId="478"/>
          <ac:picMkLst>
            <pc:docMk/>
            <pc:sldMk cId="3234066051" sldId="274"/>
            <ac:picMk id="2052" creationId="{B5105D7C-7D3D-93B2-2931-E5F966DDDC56}"/>
          </ac:picMkLst>
        </pc:picChg>
      </pc:sldChg>
      <pc:sldChg chg="modSp del mod">
        <pc:chgData name="Loïc Laridant" userId="484599a8-663a-4d46-9e96-3392da529d3d" providerId="ADAL" clId="{75413A64-DADA-4B7F-9D9C-95E87BC98373}" dt="2024-04-11T14:37:31.816" v="2191" actId="47"/>
        <pc:sldMkLst>
          <pc:docMk/>
          <pc:sldMk cId="2116691839" sldId="290"/>
        </pc:sldMkLst>
        <pc:spChg chg="mod">
          <ac:chgData name="Loïc Laridant" userId="484599a8-663a-4d46-9e96-3392da529d3d" providerId="ADAL" clId="{75413A64-DADA-4B7F-9D9C-95E87BC98373}" dt="2024-04-11T13:48:37.977" v="2107" actId="1037"/>
          <ac:spMkLst>
            <pc:docMk/>
            <pc:sldMk cId="2116691839" sldId="290"/>
            <ac:spMk id="6" creationId="{4E765DF3-1EED-8981-DCE2-B75F43ECDBFB}"/>
          </ac:spMkLst>
        </pc:spChg>
        <pc:spChg chg="mod">
          <ac:chgData name="Loïc Laridant" userId="484599a8-663a-4d46-9e96-3392da529d3d" providerId="ADAL" clId="{75413A64-DADA-4B7F-9D9C-95E87BC98373}" dt="2024-04-11T13:45:42.456" v="2075" actId="403"/>
          <ac:spMkLst>
            <pc:docMk/>
            <pc:sldMk cId="2116691839" sldId="290"/>
            <ac:spMk id="10" creationId="{CF82E97A-C4BB-80DD-CA72-5B8787A839C9}"/>
          </ac:spMkLst>
        </pc:spChg>
        <pc:spChg chg="mod">
          <ac:chgData name="Loïc Laridant" userId="484599a8-663a-4d46-9e96-3392da529d3d" providerId="ADAL" clId="{75413A64-DADA-4B7F-9D9C-95E87BC98373}" dt="2024-04-11T14:01:44.455" v="2186"/>
          <ac:spMkLst>
            <pc:docMk/>
            <pc:sldMk cId="2116691839" sldId="290"/>
            <ac:spMk id="13" creationId="{929016EB-3141-66DD-CDEE-54B0418ADF72}"/>
          </ac:spMkLst>
        </pc:spChg>
        <pc:graphicFrameChg chg="mod modGraphic">
          <ac:chgData name="Loïc Laridant" userId="484599a8-663a-4d46-9e96-3392da529d3d" providerId="ADAL" clId="{75413A64-DADA-4B7F-9D9C-95E87BC98373}" dt="2024-04-11T13:45:27.730" v="2070" actId="14100"/>
          <ac:graphicFrameMkLst>
            <pc:docMk/>
            <pc:sldMk cId="2116691839" sldId="290"/>
            <ac:graphicFrameMk id="5" creationId="{BEF5FAF8-0CEA-36C6-1292-777352CB4E30}"/>
          </ac:graphicFrameMkLst>
        </pc:graphicFrameChg>
        <pc:picChg chg="mod">
          <ac:chgData name="Loïc Laridant" userId="484599a8-663a-4d46-9e96-3392da529d3d" providerId="ADAL" clId="{75413A64-DADA-4B7F-9D9C-95E87BC98373}" dt="2024-04-11T13:48:28.257" v="2086" actId="1076"/>
          <ac:picMkLst>
            <pc:docMk/>
            <pc:sldMk cId="2116691839" sldId="290"/>
            <ac:picMk id="8" creationId="{EC371C4B-76D8-7FBA-A5DD-0504D26EE305}"/>
          </ac:picMkLst>
        </pc:picChg>
      </pc:sldChg>
      <pc:sldChg chg="addSp modSp mod modAnim">
        <pc:chgData name="Loïc Laridant" userId="484599a8-663a-4d46-9e96-3392da529d3d" providerId="ADAL" clId="{75413A64-DADA-4B7F-9D9C-95E87BC98373}" dt="2024-04-11T15:20:02.340" v="2495"/>
        <pc:sldMkLst>
          <pc:docMk/>
          <pc:sldMk cId="2336250190" sldId="296"/>
        </pc:sldMkLst>
        <pc:spChg chg="add mod">
          <ac:chgData name="Loïc Laridant" userId="484599a8-663a-4d46-9e96-3392da529d3d" providerId="ADAL" clId="{75413A64-DADA-4B7F-9D9C-95E87BC98373}" dt="2024-04-11T11:04:19.532" v="903" actId="14100"/>
          <ac:spMkLst>
            <pc:docMk/>
            <pc:sldMk cId="2336250190" sldId="296"/>
            <ac:spMk id="2" creationId="{41595618-C1F0-5703-BE75-C63BA32819BC}"/>
          </ac:spMkLst>
        </pc:spChg>
        <pc:spChg chg="add mod">
          <ac:chgData name="Loïc Laridant" userId="484599a8-663a-4d46-9e96-3392da529d3d" providerId="ADAL" clId="{75413A64-DADA-4B7F-9D9C-95E87BC98373}" dt="2024-04-11T11:13:33.462" v="1023" actId="1037"/>
          <ac:spMkLst>
            <pc:docMk/>
            <pc:sldMk cId="2336250190" sldId="296"/>
            <ac:spMk id="10" creationId="{BFE1C8A7-4E0D-8059-1325-80BD9FAF67BF}"/>
          </ac:spMkLst>
        </pc:spChg>
        <pc:spChg chg="add mod">
          <ac:chgData name="Loïc Laridant" userId="484599a8-663a-4d46-9e96-3392da529d3d" providerId="ADAL" clId="{75413A64-DADA-4B7F-9D9C-95E87BC98373}" dt="2024-04-11T11:13:33.462" v="1023" actId="1037"/>
          <ac:spMkLst>
            <pc:docMk/>
            <pc:sldMk cId="2336250190" sldId="296"/>
            <ac:spMk id="11" creationId="{1252DE2A-3FD1-3F0E-3674-C92F192D7481}"/>
          </ac:spMkLst>
        </pc:spChg>
        <pc:spChg chg="add mod">
          <ac:chgData name="Loïc Laridant" userId="484599a8-663a-4d46-9e96-3392da529d3d" providerId="ADAL" clId="{75413A64-DADA-4B7F-9D9C-95E87BC98373}" dt="2024-04-11T11:13:33.462" v="1023" actId="1037"/>
          <ac:spMkLst>
            <pc:docMk/>
            <pc:sldMk cId="2336250190" sldId="296"/>
            <ac:spMk id="12" creationId="{BEE2288E-E398-B0F5-7D3F-274E0C7D0CD8}"/>
          </ac:spMkLst>
        </pc:spChg>
        <pc:spChg chg="add mod">
          <ac:chgData name="Loïc Laridant" userId="484599a8-663a-4d46-9e96-3392da529d3d" providerId="ADAL" clId="{75413A64-DADA-4B7F-9D9C-95E87BC98373}" dt="2024-04-11T11:13:33.462" v="1023" actId="1037"/>
          <ac:spMkLst>
            <pc:docMk/>
            <pc:sldMk cId="2336250190" sldId="296"/>
            <ac:spMk id="13" creationId="{DDC06DC1-498F-8E70-6647-BE4B43EED31F}"/>
          </ac:spMkLst>
        </pc:spChg>
        <pc:spChg chg="add mod">
          <ac:chgData name="Loïc Laridant" userId="484599a8-663a-4d46-9e96-3392da529d3d" providerId="ADAL" clId="{75413A64-DADA-4B7F-9D9C-95E87BC98373}" dt="2024-04-11T11:13:44.546" v="1024"/>
          <ac:spMkLst>
            <pc:docMk/>
            <pc:sldMk cId="2336250190" sldId="296"/>
            <ac:spMk id="14" creationId="{F9396874-3792-1A58-419F-27A517C3F3A5}"/>
          </ac:spMkLst>
        </pc:spChg>
        <pc:spChg chg="add mod">
          <ac:chgData name="Loïc Laridant" userId="484599a8-663a-4d46-9e96-3392da529d3d" providerId="ADAL" clId="{75413A64-DADA-4B7F-9D9C-95E87BC98373}" dt="2024-04-11T11:13:44.546" v="1024"/>
          <ac:spMkLst>
            <pc:docMk/>
            <pc:sldMk cId="2336250190" sldId="296"/>
            <ac:spMk id="15" creationId="{0ABF5319-AD76-4161-EF9A-F869536DB68B}"/>
          </ac:spMkLst>
        </pc:spChg>
        <pc:spChg chg="add mod">
          <ac:chgData name="Loïc Laridant" userId="484599a8-663a-4d46-9e96-3392da529d3d" providerId="ADAL" clId="{75413A64-DADA-4B7F-9D9C-95E87BC98373}" dt="2024-04-11T11:15:50.903" v="1093" actId="1076"/>
          <ac:spMkLst>
            <pc:docMk/>
            <pc:sldMk cId="2336250190" sldId="296"/>
            <ac:spMk id="16" creationId="{36AA66DD-E53D-9122-1937-082401A7DA4B}"/>
          </ac:spMkLst>
        </pc:spChg>
        <pc:spChg chg="add mod">
          <ac:chgData name="Loïc Laridant" userId="484599a8-663a-4d46-9e96-3392da529d3d" providerId="ADAL" clId="{75413A64-DADA-4B7F-9D9C-95E87BC98373}" dt="2024-04-11T11:14:26.175" v="1035" actId="208"/>
          <ac:spMkLst>
            <pc:docMk/>
            <pc:sldMk cId="2336250190" sldId="296"/>
            <ac:spMk id="17" creationId="{27158A24-4FA8-2274-577F-887DCC5B9B5B}"/>
          </ac:spMkLst>
        </pc:spChg>
        <pc:graphicFrameChg chg="add mod">
          <ac:chgData name="Loïc Laridant" userId="484599a8-663a-4d46-9e96-3392da529d3d" providerId="ADAL" clId="{75413A64-DADA-4B7F-9D9C-95E87BC98373}" dt="2024-04-11T11:10:47.328" v="923"/>
          <ac:graphicFrameMkLst>
            <pc:docMk/>
            <pc:sldMk cId="2336250190" sldId="296"/>
            <ac:graphicFrameMk id="8" creationId="{E351F557-B2B5-F9DD-F2FB-49CC4654F1B5}"/>
          </ac:graphicFrameMkLst>
        </pc:graphicFrameChg>
        <pc:graphicFrameChg chg="add mod modGraphic">
          <ac:chgData name="Loïc Laridant" userId="484599a8-663a-4d46-9e96-3392da529d3d" providerId="ADAL" clId="{75413A64-DADA-4B7F-9D9C-95E87BC98373}" dt="2024-04-11T11:13:33.462" v="1023" actId="1037"/>
          <ac:graphicFrameMkLst>
            <pc:docMk/>
            <pc:sldMk cId="2336250190" sldId="296"/>
            <ac:graphicFrameMk id="9" creationId="{E351F557-B2B5-F9DD-F2FB-49CC4654F1B5}"/>
          </ac:graphicFrameMkLst>
        </pc:graphicFrameChg>
      </pc:sldChg>
      <pc:sldChg chg="addSp delSp modSp mod modAnim">
        <pc:chgData name="Loïc Laridant" userId="484599a8-663a-4d46-9e96-3392da529d3d" providerId="ADAL" clId="{75413A64-DADA-4B7F-9D9C-95E87BC98373}" dt="2024-04-11T15:18:28.683" v="2480"/>
        <pc:sldMkLst>
          <pc:docMk/>
          <pc:sldMk cId="1052701487" sldId="298"/>
        </pc:sldMkLst>
        <pc:spChg chg="mod">
          <ac:chgData name="Loïc Laridant" userId="484599a8-663a-4d46-9e96-3392da529d3d" providerId="ADAL" clId="{75413A64-DADA-4B7F-9D9C-95E87BC98373}" dt="2024-04-11T09:51:58.872" v="82" actId="20577"/>
          <ac:spMkLst>
            <pc:docMk/>
            <pc:sldMk cId="1052701487" sldId="298"/>
            <ac:spMk id="8" creationId="{7427B17F-2C12-8DEA-137F-B28CEFFD8B59}"/>
          </ac:spMkLst>
        </pc:spChg>
        <pc:spChg chg="mod">
          <ac:chgData name="Loïc Laridant" userId="484599a8-663a-4d46-9e96-3392da529d3d" providerId="ADAL" clId="{75413A64-DADA-4B7F-9D9C-95E87BC98373}" dt="2024-04-11T10:38:39.309" v="758" actId="20577"/>
          <ac:spMkLst>
            <pc:docMk/>
            <pc:sldMk cId="1052701487" sldId="298"/>
            <ac:spMk id="10" creationId="{A3628DB1-015B-B2BB-1D2A-3687D086D990}"/>
          </ac:spMkLst>
        </pc:spChg>
        <pc:spChg chg="add mod">
          <ac:chgData name="Loïc Laridant" userId="484599a8-663a-4d46-9e96-3392da529d3d" providerId="ADAL" clId="{75413A64-DADA-4B7F-9D9C-95E87BC98373}" dt="2024-04-11T11:04:44.332" v="915"/>
          <ac:spMkLst>
            <pc:docMk/>
            <pc:sldMk cId="1052701487" sldId="298"/>
            <ac:spMk id="15" creationId="{D3D413B7-E0F3-64EE-BA6D-D1864457F8D9}"/>
          </ac:spMkLst>
        </pc:spChg>
        <pc:graphicFrameChg chg="add del mod">
          <ac:chgData name="Loïc Laridant" userId="484599a8-663a-4d46-9e96-3392da529d3d" providerId="ADAL" clId="{75413A64-DADA-4B7F-9D9C-95E87BC98373}" dt="2024-04-11T09:47:25.885" v="51" actId="478"/>
          <ac:graphicFrameMkLst>
            <pc:docMk/>
            <pc:sldMk cId="1052701487" sldId="298"/>
            <ac:graphicFrameMk id="9" creationId="{4D09CCC0-2880-4D99-BCC8-A089F9C71EDB}"/>
          </ac:graphicFrameMkLst>
        </pc:graphicFrameChg>
        <pc:graphicFrameChg chg="add mod">
          <ac:chgData name="Loïc Laridant" userId="484599a8-663a-4d46-9e96-3392da529d3d" providerId="ADAL" clId="{75413A64-DADA-4B7F-9D9C-95E87BC98373}" dt="2024-04-11T09:47:33.778" v="59"/>
          <ac:graphicFrameMkLst>
            <pc:docMk/>
            <pc:sldMk cId="1052701487" sldId="298"/>
            <ac:graphicFrameMk id="13" creationId="{4D09CCC0-2880-4D99-BCC8-A089F9C71EDB}"/>
          </ac:graphicFrameMkLst>
        </pc:graphicFrameChg>
        <pc:graphicFrameChg chg="add mod">
          <ac:chgData name="Loïc Laridant" userId="484599a8-663a-4d46-9e96-3392da529d3d" providerId="ADAL" clId="{75413A64-DADA-4B7F-9D9C-95E87BC98373}" dt="2024-04-11T14:39:18.550" v="2199" actId="403"/>
          <ac:graphicFrameMkLst>
            <pc:docMk/>
            <pc:sldMk cId="1052701487" sldId="298"/>
            <ac:graphicFrameMk id="14" creationId="{4D09CCC0-2880-4D99-BCC8-A089F9C71EDB}"/>
          </ac:graphicFrameMkLst>
        </pc:graphicFrameChg>
      </pc:sldChg>
      <pc:sldChg chg="addSp delSp modSp mod modAnim">
        <pc:chgData name="Loïc Laridant" userId="484599a8-663a-4d46-9e96-3392da529d3d" providerId="ADAL" clId="{75413A64-DADA-4B7F-9D9C-95E87BC98373}" dt="2024-04-11T15:18:45.172" v="2484"/>
        <pc:sldMkLst>
          <pc:docMk/>
          <pc:sldMk cId="1748525502" sldId="299"/>
        </pc:sldMkLst>
        <pc:spChg chg="mod">
          <ac:chgData name="Loïc Laridant" userId="484599a8-663a-4d46-9e96-3392da529d3d" providerId="ADAL" clId="{75413A64-DADA-4B7F-9D9C-95E87BC98373}" dt="2024-04-11T10:38:06.049" v="751" actId="20577"/>
          <ac:spMkLst>
            <pc:docMk/>
            <pc:sldMk cId="1748525502" sldId="299"/>
            <ac:spMk id="10" creationId="{7F9917A1-4B42-D6A0-E4A9-E32ADB0BD04A}"/>
          </ac:spMkLst>
        </pc:spChg>
        <pc:spChg chg="add mod">
          <ac:chgData name="Loïc Laridant" userId="484599a8-663a-4d46-9e96-3392da529d3d" providerId="ADAL" clId="{75413A64-DADA-4B7F-9D9C-95E87BC98373}" dt="2024-04-11T10:38:52.651" v="774" actId="20577"/>
          <ac:spMkLst>
            <pc:docMk/>
            <pc:sldMk cId="1748525502" sldId="299"/>
            <ac:spMk id="11" creationId="{27250F51-CC12-5C2D-5A61-88A75E604BB6}"/>
          </ac:spMkLst>
        </pc:spChg>
        <pc:spChg chg="mod">
          <ac:chgData name="Loïc Laridant" userId="484599a8-663a-4d46-9e96-3392da529d3d" providerId="ADAL" clId="{75413A64-DADA-4B7F-9D9C-95E87BC98373}" dt="2024-04-11T10:22:04.923" v="452" actId="20577"/>
          <ac:spMkLst>
            <pc:docMk/>
            <pc:sldMk cId="1748525502" sldId="299"/>
            <ac:spMk id="14" creationId="{053F5C72-10DE-D05A-D09C-9E35AE63BC77}"/>
          </ac:spMkLst>
        </pc:spChg>
        <pc:spChg chg="add mod">
          <ac:chgData name="Loïc Laridant" userId="484599a8-663a-4d46-9e96-3392da529d3d" providerId="ADAL" clId="{75413A64-DADA-4B7F-9D9C-95E87BC98373}" dt="2024-04-11T11:04:47.046" v="916"/>
          <ac:spMkLst>
            <pc:docMk/>
            <pc:sldMk cId="1748525502" sldId="299"/>
            <ac:spMk id="15" creationId="{8DB452F7-33AB-862C-E2D0-A11A6F900E8E}"/>
          </ac:spMkLst>
        </pc:spChg>
        <pc:graphicFrameChg chg="add mod">
          <ac:chgData name="Loïc Laridant" userId="484599a8-663a-4d46-9e96-3392da529d3d" providerId="ADAL" clId="{75413A64-DADA-4B7F-9D9C-95E87BC98373}" dt="2024-04-11T09:52:46.493" v="88"/>
          <ac:graphicFrameMkLst>
            <pc:docMk/>
            <pc:sldMk cId="1748525502" sldId="299"/>
            <ac:graphicFrameMk id="5" creationId="{484E0CA3-9D0A-4464-BE6D-AC081301718A}"/>
          </ac:graphicFrameMkLst>
        </pc:graphicFrameChg>
        <pc:graphicFrameChg chg="add mod">
          <ac:chgData name="Loïc Laridant" userId="484599a8-663a-4d46-9e96-3392da529d3d" providerId="ADAL" clId="{75413A64-DADA-4B7F-9D9C-95E87BC98373}" dt="2024-04-11T14:40:26.210" v="2209"/>
          <ac:graphicFrameMkLst>
            <pc:docMk/>
            <pc:sldMk cId="1748525502" sldId="299"/>
            <ac:graphicFrameMk id="9" creationId="{484E0CA3-9D0A-4464-BE6D-AC081301718A}"/>
          </ac:graphicFrameMkLst>
        </pc:graphicFrameChg>
        <pc:graphicFrameChg chg="del">
          <ac:chgData name="Loïc Laridant" userId="484599a8-663a-4d46-9e96-3392da529d3d" providerId="ADAL" clId="{75413A64-DADA-4B7F-9D9C-95E87BC98373}" dt="2024-04-11T09:52:20.032" v="84" actId="478"/>
          <ac:graphicFrameMkLst>
            <pc:docMk/>
            <pc:sldMk cId="1748525502" sldId="299"/>
            <ac:graphicFrameMk id="12" creationId="{4DD95565-BF35-86D4-7687-FE163E867109}"/>
          </ac:graphicFrameMkLst>
        </pc:graphicFrameChg>
      </pc:sldChg>
      <pc:sldChg chg="addSp delSp modSp add del mod">
        <pc:chgData name="Loïc Laridant" userId="484599a8-663a-4d46-9e96-3392da529d3d" providerId="ADAL" clId="{75413A64-DADA-4B7F-9D9C-95E87BC98373}" dt="2024-04-11T10:22:14.976" v="453" actId="2696"/>
        <pc:sldMkLst>
          <pc:docMk/>
          <pc:sldMk cId="2129265383" sldId="303"/>
        </pc:sldMkLst>
        <pc:spChg chg="add mod">
          <ac:chgData name="Loïc Laridant" userId="484599a8-663a-4d46-9e96-3392da529d3d" providerId="ADAL" clId="{75413A64-DADA-4B7F-9D9C-95E87BC98373}" dt="2024-04-11T10:00:31.487" v="206" actId="1076"/>
          <ac:spMkLst>
            <pc:docMk/>
            <pc:sldMk cId="2129265383" sldId="303"/>
            <ac:spMk id="12" creationId="{2A4CE4CB-AFA6-93AD-2633-A0FDADADA241}"/>
          </ac:spMkLst>
        </pc:spChg>
        <pc:spChg chg="add mod">
          <ac:chgData name="Loïc Laridant" userId="484599a8-663a-4d46-9e96-3392da529d3d" providerId="ADAL" clId="{75413A64-DADA-4B7F-9D9C-95E87BC98373}" dt="2024-04-11T10:00:05.905" v="192" actId="1076"/>
          <ac:spMkLst>
            <pc:docMk/>
            <pc:sldMk cId="2129265383" sldId="303"/>
            <ac:spMk id="13" creationId="{54E98D3F-7001-F346-1C48-C662C56F63E2}"/>
          </ac:spMkLst>
        </pc:spChg>
        <pc:spChg chg="add mod">
          <ac:chgData name="Loïc Laridant" userId="484599a8-663a-4d46-9e96-3392da529d3d" providerId="ADAL" clId="{75413A64-DADA-4B7F-9D9C-95E87BC98373}" dt="2024-04-11T10:00:24.953" v="204" actId="207"/>
          <ac:spMkLst>
            <pc:docMk/>
            <pc:sldMk cId="2129265383" sldId="303"/>
            <ac:spMk id="15" creationId="{2D401ED5-DFCA-F57D-0EBF-CED8175EB268}"/>
          </ac:spMkLst>
        </pc:spChg>
        <pc:spChg chg="mod">
          <ac:chgData name="Loïc Laridant" userId="484599a8-663a-4d46-9e96-3392da529d3d" providerId="ADAL" clId="{75413A64-DADA-4B7F-9D9C-95E87BC98373}" dt="2024-04-11T09:56:34.866" v="119" actId="6549"/>
          <ac:spMkLst>
            <pc:docMk/>
            <pc:sldMk cId="2129265383" sldId="303"/>
            <ac:spMk id="17" creationId="{AC6857BE-FC50-D023-596D-B619F09332A3}"/>
          </ac:spMkLst>
        </pc:spChg>
        <pc:graphicFrameChg chg="add mod">
          <ac:chgData name="Loïc Laridant" userId="484599a8-663a-4d46-9e96-3392da529d3d" providerId="ADAL" clId="{75413A64-DADA-4B7F-9D9C-95E87BC98373}" dt="2024-04-11T09:57:02.217" v="131"/>
          <ac:graphicFrameMkLst>
            <pc:docMk/>
            <pc:sldMk cId="2129265383" sldId="303"/>
            <ac:graphicFrameMk id="8" creationId="{78D6A1AA-9E1D-487F-B255-E5BA3F084D9A}"/>
          </ac:graphicFrameMkLst>
        </pc:graphicFrameChg>
        <pc:graphicFrameChg chg="add mod">
          <ac:chgData name="Loïc Laridant" userId="484599a8-663a-4d46-9e96-3392da529d3d" providerId="ADAL" clId="{75413A64-DADA-4B7F-9D9C-95E87BC98373}" dt="2024-04-11T09:57:04.537" v="133"/>
          <ac:graphicFrameMkLst>
            <pc:docMk/>
            <pc:sldMk cId="2129265383" sldId="303"/>
            <ac:graphicFrameMk id="9" creationId="{78D6A1AA-9E1D-487F-B255-E5BA3F084D9A}"/>
          </ac:graphicFrameMkLst>
        </pc:graphicFrameChg>
        <pc:graphicFrameChg chg="add mod modGraphic">
          <ac:chgData name="Loïc Laridant" userId="484599a8-663a-4d46-9e96-3392da529d3d" providerId="ADAL" clId="{75413A64-DADA-4B7F-9D9C-95E87BC98373}" dt="2024-04-11T09:57:22.906" v="139" actId="1076"/>
          <ac:graphicFrameMkLst>
            <pc:docMk/>
            <pc:sldMk cId="2129265383" sldId="303"/>
            <ac:graphicFrameMk id="11" creationId="{78D6A1AA-9E1D-487F-B255-E5BA3F084D9A}"/>
          </ac:graphicFrameMkLst>
        </pc:graphicFrameChg>
        <pc:graphicFrameChg chg="del">
          <ac:chgData name="Loïc Laridant" userId="484599a8-663a-4d46-9e96-3392da529d3d" providerId="ADAL" clId="{75413A64-DADA-4B7F-9D9C-95E87BC98373}" dt="2024-04-11T09:54:29.599" v="108" actId="478"/>
          <ac:graphicFrameMkLst>
            <pc:docMk/>
            <pc:sldMk cId="2129265383" sldId="303"/>
            <ac:graphicFrameMk id="14" creationId="{A5F71A97-369B-F9F4-8764-E30922736A79}"/>
          </ac:graphicFrameMkLst>
        </pc:graphicFrameChg>
      </pc:sldChg>
      <pc:sldChg chg="add del">
        <pc:chgData name="Loïc Laridant" userId="484599a8-663a-4d46-9e96-3392da529d3d" providerId="ADAL" clId="{75413A64-DADA-4B7F-9D9C-95E87BC98373}" dt="2024-04-11T10:32:24.578" v="674" actId="47"/>
        <pc:sldMkLst>
          <pc:docMk/>
          <pc:sldMk cId="3822657719" sldId="308"/>
        </pc:sldMkLst>
      </pc:sldChg>
      <pc:sldChg chg="add del">
        <pc:chgData name="Loïc Laridant" userId="484599a8-663a-4d46-9e96-3392da529d3d" providerId="ADAL" clId="{75413A64-DADA-4B7F-9D9C-95E87BC98373}" dt="2024-04-11T10:32:25.896" v="675" actId="47"/>
        <pc:sldMkLst>
          <pc:docMk/>
          <pc:sldMk cId="233189005" sldId="310"/>
        </pc:sldMkLst>
      </pc:sldChg>
      <pc:sldChg chg="addSp delSp modSp add del mod">
        <pc:chgData name="Loïc Laridant" userId="484599a8-663a-4d46-9e96-3392da529d3d" providerId="ADAL" clId="{75413A64-DADA-4B7F-9D9C-95E87BC98373}" dt="2024-04-11T10:32:21.037" v="673" actId="47"/>
        <pc:sldMkLst>
          <pc:docMk/>
          <pc:sldMk cId="3822383499" sldId="311"/>
        </pc:sldMkLst>
        <pc:spChg chg="add mod">
          <ac:chgData name="Loïc Laridant" userId="484599a8-663a-4d46-9e96-3392da529d3d" providerId="ADAL" clId="{75413A64-DADA-4B7F-9D9C-95E87BC98373}" dt="2024-04-11T10:03:03.292" v="240" actId="20577"/>
          <ac:spMkLst>
            <pc:docMk/>
            <pc:sldMk cId="3822383499" sldId="311"/>
            <ac:spMk id="11" creationId="{5337CE3F-2484-FEF8-62F9-618A7AD5D4B9}"/>
          </ac:spMkLst>
        </pc:spChg>
        <pc:spChg chg="add mod">
          <ac:chgData name="Loïc Laridant" userId="484599a8-663a-4d46-9e96-3392da529d3d" providerId="ADAL" clId="{75413A64-DADA-4B7F-9D9C-95E87BC98373}" dt="2024-04-11T10:03:08.855" v="243" actId="20577"/>
          <ac:spMkLst>
            <pc:docMk/>
            <pc:sldMk cId="3822383499" sldId="311"/>
            <ac:spMk id="13" creationId="{A49304F0-137B-CE0C-5A4F-505C6E1A1B3F}"/>
          </ac:spMkLst>
        </pc:spChg>
        <pc:spChg chg="add mod">
          <ac:chgData name="Loïc Laridant" userId="484599a8-663a-4d46-9e96-3392da529d3d" providerId="ADAL" clId="{75413A64-DADA-4B7F-9D9C-95E87BC98373}" dt="2024-04-11T10:03:20.826" v="250" actId="6549"/>
          <ac:spMkLst>
            <pc:docMk/>
            <pc:sldMk cId="3822383499" sldId="311"/>
            <ac:spMk id="14" creationId="{5DA5D4C2-4260-3918-8DD8-D1E6C2B6A38D}"/>
          </ac:spMkLst>
        </pc:spChg>
        <pc:spChg chg="add mod">
          <ac:chgData name="Loïc Laridant" userId="484599a8-663a-4d46-9e96-3392da529d3d" providerId="ADAL" clId="{75413A64-DADA-4B7F-9D9C-95E87BC98373}" dt="2024-04-11T10:03:14.662" v="246" actId="6549"/>
          <ac:spMkLst>
            <pc:docMk/>
            <pc:sldMk cId="3822383499" sldId="311"/>
            <ac:spMk id="15" creationId="{3D57D377-06A7-A83A-4BF2-C7B8C98974A0}"/>
          </ac:spMkLst>
        </pc:spChg>
        <pc:spChg chg="mod">
          <ac:chgData name="Loïc Laridant" userId="484599a8-663a-4d46-9e96-3392da529d3d" providerId="ADAL" clId="{75413A64-DADA-4B7F-9D9C-95E87BC98373}" dt="2024-04-11T10:03:44.419" v="266" actId="6549"/>
          <ac:spMkLst>
            <pc:docMk/>
            <pc:sldMk cId="3822383499" sldId="311"/>
            <ac:spMk id="18" creationId="{5B6A3278-C1AF-A861-3E47-EB4532687D49}"/>
          </ac:spMkLst>
        </pc:spChg>
        <pc:graphicFrameChg chg="add mod">
          <ac:chgData name="Loïc Laridant" userId="484599a8-663a-4d46-9e96-3392da529d3d" providerId="ADAL" clId="{75413A64-DADA-4B7F-9D9C-95E87BC98373}" dt="2024-04-11T10:01:41.187" v="211"/>
          <ac:graphicFrameMkLst>
            <pc:docMk/>
            <pc:sldMk cId="3822383499" sldId="311"/>
            <ac:graphicFrameMk id="8" creationId="{464699F5-5A26-4969-9A61-F380C0672FF1}"/>
          </ac:graphicFrameMkLst>
        </pc:graphicFrameChg>
        <pc:graphicFrameChg chg="add mod">
          <ac:chgData name="Loïc Laridant" userId="484599a8-663a-4d46-9e96-3392da529d3d" providerId="ADAL" clId="{75413A64-DADA-4B7F-9D9C-95E87BC98373}" dt="2024-04-11T10:02:04.404" v="215" actId="1076"/>
          <ac:graphicFrameMkLst>
            <pc:docMk/>
            <pc:sldMk cId="3822383499" sldId="311"/>
            <ac:graphicFrameMk id="9" creationId="{464699F5-5A26-4969-9A61-F380C0672FF1}"/>
          </ac:graphicFrameMkLst>
        </pc:graphicFrameChg>
        <pc:picChg chg="del">
          <ac:chgData name="Loïc Laridant" userId="484599a8-663a-4d46-9e96-3392da529d3d" providerId="ADAL" clId="{75413A64-DADA-4B7F-9D9C-95E87BC98373}" dt="2024-04-11T10:01:36.942" v="207" actId="478"/>
          <ac:picMkLst>
            <pc:docMk/>
            <pc:sldMk cId="3822383499" sldId="311"/>
            <ac:picMk id="12" creationId="{6F42F1D8-3964-CA2A-F76B-1D885B354E4A}"/>
          </ac:picMkLst>
        </pc:picChg>
      </pc:sldChg>
      <pc:sldChg chg="addSp delSp modSp mod">
        <pc:chgData name="Loïc Laridant" userId="484599a8-663a-4d46-9e96-3392da529d3d" providerId="ADAL" clId="{75413A64-DADA-4B7F-9D9C-95E87BC98373}" dt="2024-04-11T14:55:32.438" v="2476" actId="1076"/>
        <pc:sldMkLst>
          <pc:docMk/>
          <pc:sldMk cId="1665755646" sldId="314"/>
        </pc:sldMkLst>
        <pc:spChg chg="add mod">
          <ac:chgData name="Loïc Laridant" userId="484599a8-663a-4d46-9e96-3392da529d3d" providerId="ADAL" clId="{75413A64-DADA-4B7F-9D9C-95E87BC98373}" dt="2024-04-11T14:55:30.776" v="2475" actId="14100"/>
          <ac:spMkLst>
            <pc:docMk/>
            <pc:sldMk cId="1665755646" sldId="314"/>
            <ac:spMk id="9" creationId="{90AA24E3-E292-EFA0-4AF5-244D6E583B7C}"/>
          </ac:spMkLst>
        </pc:spChg>
        <pc:spChg chg="add del mod">
          <ac:chgData name="Loïc Laridant" userId="484599a8-663a-4d46-9e96-3392da529d3d" providerId="ADAL" clId="{75413A64-DADA-4B7F-9D9C-95E87BC98373}" dt="2024-04-11T14:53:34.906" v="2461" actId="478"/>
          <ac:spMkLst>
            <pc:docMk/>
            <pc:sldMk cId="1665755646" sldId="314"/>
            <ac:spMk id="12" creationId="{CE401F24-6D02-F0BA-7038-39A3CEF34E82}"/>
          </ac:spMkLst>
        </pc:spChg>
        <pc:picChg chg="add del mod">
          <ac:chgData name="Loïc Laridant" userId="484599a8-663a-4d46-9e96-3392da529d3d" providerId="ADAL" clId="{75413A64-DADA-4B7F-9D9C-95E87BC98373}" dt="2024-04-11T14:48:20.999" v="2387" actId="478"/>
          <ac:picMkLst>
            <pc:docMk/>
            <pc:sldMk cId="1665755646" sldId="314"/>
            <ac:picMk id="8" creationId="{5B2CAA9C-E173-CCF7-6B70-B1F4D8E8B580}"/>
          </ac:picMkLst>
        </pc:picChg>
        <pc:picChg chg="add del mod">
          <ac:chgData name="Loïc Laridant" userId="484599a8-663a-4d46-9e96-3392da529d3d" providerId="ADAL" clId="{75413A64-DADA-4B7F-9D9C-95E87BC98373}" dt="2024-04-11T14:53:34.906" v="2461" actId="478"/>
          <ac:picMkLst>
            <pc:docMk/>
            <pc:sldMk cId="1665755646" sldId="314"/>
            <ac:picMk id="11" creationId="{F67A873A-E968-37AA-4635-E1030B79FC5F}"/>
          </ac:picMkLst>
        </pc:picChg>
        <pc:picChg chg="add mod">
          <ac:chgData name="Loïc Laridant" userId="484599a8-663a-4d46-9e96-3392da529d3d" providerId="ADAL" clId="{75413A64-DADA-4B7F-9D9C-95E87BC98373}" dt="2024-04-11T14:55:32.438" v="2476" actId="1076"/>
          <ac:picMkLst>
            <pc:docMk/>
            <pc:sldMk cId="1665755646" sldId="314"/>
            <ac:picMk id="14" creationId="{2509E5D3-F4F1-4556-F69B-B19AB1DC7472}"/>
          </ac:picMkLst>
        </pc:picChg>
      </pc:sldChg>
      <pc:sldChg chg="addSp delSp modSp mod">
        <pc:chgData name="Loïc Laridant" userId="484599a8-663a-4d46-9e96-3392da529d3d" providerId="ADAL" clId="{75413A64-DADA-4B7F-9D9C-95E87BC98373}" dt="2024-04-11T12:29:15.722" v="1224" actId="113"/>
        <pc:sldMkLst>
          <pc:docMk/>
          <pc:sldMk cId="2784553206" sldId="325"/>
        </pc:sldMkLst>
        <pc:spChg chg="add mod">
          <ac:chgData name="Loïc Laridant" userId="484599a8-663a-4d46-9e96-3392da529d3d" providerId="ADAL" clId="{75413A64-DADA-4B7F-9D9C-95E87BC98373}" dt="2024-04-11T12:29:15.722" v="1224" actId="113"/>
          <ac:spMkLst>
            <pc:docMk/>
            <pc:sldMk cId="2784553206" sldId="325"/>
            <ac:spMk id="7" creationId="{08F369AE-5097-7535-1B2F-A6B03EA970C2}"/>
          </ac:spMkLst>
        </pc:spChg>
        <pc:spChg chg="add del mod">
          <ac:chgData name="Loïc Laridant" userId="484599a8-663a-4d46-9e96-3392da529d3d" providerId="ADAL" clId="{75413A64-DADA-4B7F-9D9C-95E87BC98373}" dt="2024-04-11T12:26:39.235" v="1198" actId="478"/>
          <ac:spMkLst>
            <pc:docMk/>
            <pc:sldMk cId="2784553206" sldId="325"/>
            <ac:spMk id="10" creationId="{3E5B5C51-0F40-9C52-74F2-6AD42A3E6FB0}"/>
          </ac:spMkLst>
        </pc:spChg>
      </pc:sldChg>
      <pc:sldChg chg="addSp delSp modSp mod">
        <pc:chgData name="Loïc Laridant" userId="484599a8-663a-4d46-9e96-3392da529d3d" providerId="ADAL" clId="{75413A64-DADA-4B7F-9D9C-95E87BC98373}" dt="2024-04-11T13:28:02.004" v="1834" actId="1076"/>
        <pc:sldMkLst>
          <pc:docMk/>
          <pc:sldMk cId="2967116539" sldId="326"/>
        </pc:sldMkLst>
        <pc:spChg chg="add del mod">
          <ac:chgData name="Loïc Laridant" userId="484599a8-663a-4d46-9e96-3392da529d3d" providerId="ADAL" clId="{75413A64-DADA-4B7F-9D9C-95E87BC98373}" dt="2024-04-11T12:34:59.901" v="1226" actId="478"/>
          <ac:spMkLst>
            <pc:docMk/>
            <pc:sldMk cId="2967116539" sldId="326"/>
            <ac:spMk id="5" creationId="{B699876D-60EC-9604-6F1A-76F96911AC30}"/>
          </ac:spMkLst>
        </pc:spChg>
        <pc:spChg chg="add mod">
          <ac:chgData name="Loïc Laridant" userId="484599a8-663a-4d46-9e96-3392da529d3d" providerId="ADAL" clId="{75413A64-DADA-4B7F-9D9C-95E87BC98373}" dt="2024-04-11T12:35:00.868" v="1227"/>
          <ac:spMkLst>
            <pc:docMk/>
            <pc:sldMk cId="2967116539" sldId="326"/>
            <ac:spMk id="7" creationId="{C6CA782F-3043-279C-4AE4-CD2B6CB66E09}"/>
          </ac:spMkLst>
        </pc:spChg>
        <pc:spChg chg="add mod">
          <ac:chgData name="Loïc Laridant" userId="484599a8-663a-4d46-9e96-3392da529d3d" providerId="ADAL" clId="{75413A64-DADA-4B7F-9D9C-95E87BC98373}" dt="2024-04-11T12:58:06.540" v="1645" actId="14100"/>
          <ac:spMkLst>
            <pc:docMk/>
            <pc:sldMk cId="2967116539" sldId="326"/>
            <ac:spMk id="10" creationId="{21FE5121-8461-15B9-8885-0F0FE3CC3561}"/>
          </ac:spMkLst>
        </pc:spChg>
        <pc:spChg chg="add del mod">
          <ac:chgData name="Loïc Laridant" userId="484599a8-663a-4d46-9e96-3392da529d3d" providerId="ADAL" clId="{75413A64-DADA-4B7F-9D9C-95E87BC98373}" dt="2024-04-11T12:38:19.148" v="1248" actId="478"/>
          <ac:spMkLst>
            <pc:docMk/>
            <pc:sldMk cId="2967116539" sldId="326"/>
            <ac:spMk id="11" creationId="{D35F9478-757A-349B-F81E-87C4D2468BB8}"/>
          </ac:spMkLst>
        </pc:spChg>
        <pc:spChg chg="add del mod">
          <ac:chgData name="Loïc Laridant" userId="484599a8-663a-4d46-9e96-3392da529d3d" providerId="ADAL" clId="{75413A64-DADA-4B7F-9D9C-95E87BC98373}" dt="2024-04-11T12:44:42.609" v="1412" actId="478"/>
          <ac:spMkLst>
            <pc:docMk/>
            <pc:sldMk cId="2967116539" sldId="326"/>
            <ac:spMk id="13" creationId="{7055ED71-B108-458F-F136-4374E920D494}"/>
          </ac:spMkLst>
        </pc:spChg>
        <pc:spChg chg="add del mod">
          <ac:chgData name="Loïc Laridant" userId="484599a8-663a-4d46-9e96-3392da529d3d" providerId="ADAL" clId="{75413A64-DADA-4B7F-9D9C-95E87BC98373}" dt="2024-04-11T12:54:51.236" v="1630" actId="478"/>
          <ac:spMkLst>
            <pc:docMk/>
            <pc:sldMk cId="2967116539" sldId="326"/>
            <ac:spMk id="14" creationId="{97C85054-36E0-8707-3C94-1F66822972D2}"/>
          </ac:spMkLst>
        </pc:spChg>
        <pc:spChg chg="add mod">
          <ac:chgData name="Loïc Laridant" userId="484599a8-663a-4d46-9e96-3392da529d3d" providerId="ADAL" clId="{75413A64-DADA-4B7F-9D9C-95E87BC98373}" dt="2024-04-11T12:58:15.753" v="1648" actId="1076"/>
          <ac:spMkLst>
            <pc:docMk/>
            <pc:sldMk cId="2967116539" sldId="326"/>
            <ac:spMk id="15" creationId="{99482C90-E613-67BB-693F-5B055ABE312F}"/>
          </ac:spMkLst>
        </pc:spChg>
        <pc:graphicFrameChg chg="add del modGraphic">
          <ac:chgData name="Loïc Laridant" userId="484599a8-663a-4d46-9e96-3392da529d3d" providerId="ADAL" clId="{75413A64-DADA-4B7F-9D9C-95E87BC98373}" dt="2024-04-11T12:39:10.525" v="1251" actId="478"/>
          <ac:graphicFrameMkLst>
            <pc:docMk/>
            <pc:sldMk cId="2967116539" sldId="326"/>
            <ac:graphicFrameMk id="12" creationId="{A5366F8C-B8BB-7863-C2FC-8378195CEAD4}"/>
          </ac:graphicFrameMkLst>
        </pc:graphicFrameChg>
        <pc:picChg chg="add mod modCrop">
          <ac:chgData name="Loïc Laridant" userId="484599a8-663a-4d46-9e96-3392da529d3d" providerId="ADAL" clId="{75413A64-DADA-4B7F-9D9C-95E87BC98373}" dt="2024-04-11T12:58:22.100" v="1650" actId="688"/>
          <ac:picMkLst>
            <pc:docMk/>
            <pc:sldMk cId="2967116539" sldId="326"/>
            <ac:picMk id="16" creationId="{D7CCC216-E10E-8ADC-80B8-A0F4E88BEF20}"/>
          </ac:picMkLst>
        </pc:picChg>
        <pc:picChg chg="add del mod">
          <ac:chgData name="Loïc Laridant" userId="484599a8-663a-4d46-9e96-3392da529d3d" providerId="ADAL" clId="{75413A64-DADA-4B7F-9D9C-95E87BC98373}" dt="2024-04-11T12:56:33.966" v="1643" actId="478"/>
          <ac:picMkLst>
            <pc:docMk/>
            <pc:sldMk cId="2967116539" sldId="326"/>
            <ac:picMk id="18" creationId="{4FE713AE-2273-187A-1333-3EF5B4E40889}"/>
          </ac:picMkLst>
        </pc:picChg>
        <pc:picChg chg="add mod">
          <ac:chgData name="Loïc Laridant" userId="484599a8-663a-4d46-9e96-3392da529d3d" providerId="ADAL" clId="{75413A64-DADA-4B7F-9D9C-95E87BC98373}" dt="2024-04-11T13:28:02.004" v="1834" actId="1076"/>
          <ac:picMkLst>
            <pc:docMk/>
            <pc:sldMk cId="2967116539" sldId="326"/>
            <ac:picMk id="19" creationId="{77F6990E-0B25-B212-CD49-E3EA5F5C6EF1}"/>
          </ac:picMkLst>
        </pc:picChg>
      </pc:sldChg>
      <pc:sldChg chg="addSp delSp modSp mod modAnim">
        <pc:chgData name="Loïc Laridant" userId="484599a8-663a-4d46-9e96-3392da529d3d" providerId="ADAL" clId="{75413A64-DADA-4B7F-9D9C-95E87BC98373}" dt="2024-04-11T15:18:35.734" v="2482"/>
        <pc:sldMkLst>
          <pc:docMk/>
          <pc:sldMk cId="4006488040" sldId="330"/>
        </pc:sldMkLst>
        <pc:spChg chg="add del mod">
          <ac:chgData name="Loïc Laridant" userId="484599a8-663a-4d46-9e96-3392da529d3d" providerId="ADAL" clId="{75413A64-DADA-4B7F-9D9C-95E87BC98373}" dt="2024-04-11T09:26:29.067" v="5" actId="14826"/>
          <ac:spMkLst>
            <pc:docMk/>
            <pc:sldMk cId="4006488040" sldId="330"/>
            <ac:spMk id="9" creationId="{E2D02F47-25CA-FA8F-9E02-E28366143A65}"/>
          </ac:spMkLst>
        </pc:spChg>
        <pc:spChg chg="add del mod">
          <ac:chgData name="Loïc Laridant" userId="484599a8-663a-4d46-9e96-3392da529d3d" providerId="ADAL" clId="{75413A64-DADA-4B7F-9D9C-95E87BC98373}" dt="2024-04-11T09:45:10.919" v="26" actId="478"/>
          <ac:spMkLst>
            <pc:docMk/>
            <pc:sldMk cId="4006488040" sldId="330"/>
            <ac:spMk id="11" creationId="{0F252425-C8B9-5585-76C6-C2FE2D24B2B6}"/>
          </ac:spMkLst>
        </pc:spChg>
        <pc:spChg chg="add del mod">
          <ac:chgData name="Loïc Laridant" userId="484599a8-663a-4d46-9e96-3392da529d3d" providerId="ADAL" clId="{75413A64-DADA-4B7F-9D9C-95E87BC98373}" dt="2024-04-11T09:45:08.804" v="25" actId="478"/>
          <ac:spMkLst>
            <pc:docMk/>
            <pc:sldMk cId="4006488040" sldId="330"/>
            <ac:spMk id="12" creationId="{456A3004-73F7-4BFC-82A2-F9EA05DD5512}"/>
          </ac:spMkLst>
        </pc:spChg>
        <pc:spChg chg="add mod">
          <ac:chgData name="Loïc Laridant" userId="484599a8-663a-4d46-9e96-3392da529d3d" providerId="ADAL" clId="{75413A64-DADA-4B7F-9D9C-95E87BC98373}" dt="2024-04-11T11:04:39.751" v="914" actId="20577"/>
          <ac:spMkLst>
            <pc:docMk/>
            <pc:sldMk cId="4006488040" sldId="330"/>
            <ac:spMk id="15" creationId="{F9758A88-F407-6DB1-5C21-EDC17A5E55F7}"/>
          </ac:spMkLst>
        </pc:spChg>
        <pc:spChg chg="mod">
          <ac:chgData name="Loïc Laridant" userId="484599a8-663a-4d46-9e96-3392da529d3d" providerId="ADAL" clId="{75413A64-DADA-4B7F-9D9C-95E87BC98373}" dt="2024-04-11T09:46:27.471" v="46" actId="1076"/>
          <ac:spMkLst>
            <pc:docMk/>
            <pc:sldMk cId="4006488040" sldId="330"/>
            <ac:spMk id="31" creationId="{E76C69D0-F3C9-0A4E-A350-6CC36A0A8E41}"/>
          </ac:spMkLst>
        </pc:spChg>
        <pc:spChg chg="mod">
          <ac:chgData name="Loïc Laridant" userId="484599a8-663a-4d46-9e96-3392da529d3d" providerId="ADAL" clId="{75413A64-DADA-4B7F-9D9C-95E87BC98373}" dt="2024-04-11T09:46:25.686" v="45" actId="1076"/>
          <ac:spMkLst>
            <pc:docMk/>
            <pc:sldMk cId="4006488040" sldId="330"/>
            <ac:spMk id="32" creationId="{7B5D46C0-3228-3FE0-7A07-B641605592D0}"/>
          </ac:spMkLst>
        </pc:spChg>
        <pc:spChg chg="mod">
          <ac:chgData name="Loïc Laridant" userId="484599a8-663a-4d46-9e96-3392da529d3d" providerId="ADAL" clId="{75413A64-DADA-4B7F-9D9C-95E87BC98373}" dt="2024-04-11T09:45:49.139" v="37" actId="1076"/>
          <ac:spMkLst>
            <pc:docMk/>
            <pc:sldMk cId="4006488040" sldId="330"/>
            <ac:spMk id="33" creationId="{3D2C6C9F-39F3-17CD-3F83-99D13E61B6A3}"/>
          </ac:spMkLst>
        </pc:spChg>
        <pc:picChg chg="add mod ord">
          <ac:chgData name="Loïc Laridant" userId="484599a8-663a-4d46-9e96-3392da529d3d" providerId="ADAL" clId="{75413A64-DADA-4B7F-9D9C-95E87BC98373}" dt="2024-04-11T09:28:25.102" v="21" actId="167"/>
          <ac:picMkLst>
            <pc:docMk/>
            <pc:sldMk cId="4006488040" sldId="330"/>
            <ac:picMk id="8" creationId="{B9400B6A-B86D-EF3B-B7FA-92E7ABCED90F}"/>
          </ac:picMkLst>
        </pc:picChg>
        <pc:picChg chg="del mod">
          <ac:chgData name="Loïc Laridant" userId="484599a8-663a-4d46-9e96-3392da529d3d" providerId="ADAL" clId="{75413A64-DADA-4B7F-9D9C-95E87BC98373}" dt="2024-04-11T09:28:02.175" v="15" actId="478"/>
          <ac:picMkLst>
            <pc:docMk/>
            <pc:sldMk cId="4006488040" sldId="330"/>
            <ac:picMk id="10" creationId="{04FFB3A3-56C5-6607-7D73-F43EDF11FF26}"/>
          </ac:picMkLst>
        </pc:picChg>
        <pc:picChg chg="add mod">
          <ac:chgData name="Loïc Laridant" userId="484599a8-663a-4d46-9e96-3392da529d3d" providerId="ADAL" clId="{75413A64-DADA-4B7F-9D9C-95E87BC98373}" dt="2024-04-11T09:45:30.324" v="33" actId="1076"/>
          <ac:picMkLst>
            <pc:docMk/>
            <pc:sldMk cId="4006488040" sldId="330"/>
            <ac:picMk id="13" creationId="{8144043C-B34C-027D-9754-3F81FCD12DC1}"/>
          </ac:picMkLst>
        </pc:picChg>
        <pc:picChg chg="add mod">
          <ac:chgData name="Loïc Laridant" userId="484599a8-663a-4d46-9e96-3392da529d3d" providerId="ADAL" clId="{75413A64-DADA-4B7F-9D9C-95E87BC98373}" dt="2024-04-11T09:46:10.781" v="40" actId="1076"/>
          <ac:picMkLst>
            <pc:docMk/>
            <pc:sldMk cId="4006488040" sldId="330"/>
            <ac:picMk id="14" creationId="{B5EDA554-964E-DD60-C97B-6A1CBF9649B4}"/>
          </ac:picMkLst>
        </pc:picChg>
        <pc:picChg chg="mod">
          <ac:chgData name="Loïc Laridant" userId="484599a8-663a-4d46-9e96-3392da529d3d" providerId="ADAL" clId="{75413A64-DADA-4B7F-9D9C-95E87BC98373}" dt="2024-04-11T09:45:34.332" v="35" actId="1076"/>
          <ac:picMkLst>
            <pc:docMk/>
            <pc:sldMk cId="4006488040" sldId="330"/>
            <ac:picMk id="34" creationId="{22C33E5A-EB5A-3C22-3C6B-F3D83DED5125}"/>
          </ac:picMkLst>
        </pc:picChg>
        <pc:picChg chg="mod">
          <ac:chgData name="Loïc Laridant" userId="484599a8-663a-4d46-9e96-3392da529d3d" providerId="ADAL" clId="{75413A64-DADA-4B7F-9D9C-95E87BC98373}" dt="2024-04-11T09:46:30.436" v="47" actId="1076"/>
          <ac:picMkLst>
            <pc:docMk/>
            <pc:sldMk cId="4006488040" sldId="330"/>
            <ac:picMk id="35" creationId="{3AB1AF06-89BE-74C3-8636-D77A18119986}"/>
          </ac:picMkLst>
        </pc:picChg>
        <pc:picChg chg="del">
          <ac:chgData name="Loïc Laridant" userId="484599a8-663a-4d46-9e96-3392da529d3d" providerId="ADAL" clId="{75413A64-DADA-4B7F-9D9C-95E87BC98373}" dt="2024-04-11T09:45:20.450" v="28" actId="478"/>
          <ac:picMkLst>
            <pc:docMk/>
            <pc:sldMk cId="4006488040" sldId="330"/>
            <ac:picMk id="36" creationId="{515087C9-B8F2-5D04-0A5E-B1A1E8BF0560}"/>
          </ac:picMkLst>
        </pc:picChg>
        <pc:picChg chg="del">
          <ac:chgData name="Loïc Laridant" userId="484599a8-663a-4d46-9e96-3392da529d3d" providerId="ADAL" clId="{75413A64-DADA-4B7F-9D9C-95E87BC98373}" dt="2024-04-11T09:45:17.723" v="27" actId="478"/>
          <ac:picMkLst>
            <pc:docMk/>
            <pc:sldMk cId="4006488040" sldId="330"/>
            <ac:picMk id="37" creationId="{868987E8-10F7-ABE9-0D0D-1980D44CA143}"/>
          </ac:picMkLst>
        </pc:picChg>
      </pc:sldChg>
      <pc:sldChg chg="delSp add del mod modShow">
        <pc:chgData name="Loïc Laridant" userId="484599a8-663a-4d46-9e96-3392da529d3d" providerId="ADAL" clId="{75413A64-DADA-4B7F-9D9C-95E87BC98373}" dt="2024-04-11T10:34:38.607" v="732" actId="2696"/>
        <pc:sldMkLst>
          <pc:docMk/>
          <pc:sldMk cId="340362918" sldId="331"/>
        </pc:sldMkLst>
        <pc:picChg chg="del">
          <ac:chgData name="Loïc Laridant" userId="484599a8-663a-4d46-9e96-3392da529d3d" providerId="ADAL" clId="{75413A64-DADA-4B7F-9D9C-95E87BC98373}" dt="2024-04-11T09:46:40.109" v="48" actId="478"/>
          <ac:picMkLst>
            <pc:docMk/>
            <pc:sldMk cId="340362918" sldId="331"/>
            <ac:picMk id="8" creationId="{B9400B6A-B86D-EF3B-B7FA-92E7ABCED90F}"/>
          </ac:picMkLst>
        </pc:picChg>
      </pc:sldChg>
      <pc:sldChg chg="addSp delSp modSp add mod modAnim">
        <pc:chgData name="Loïc Laridant" userId="484599a8-663a-4d46-9e96-3392da529d3d" providerId="ADAL" clId="{75413A64-DADA-4B7F-9D9C-95E87BC98373}" dt="2024-04-11T15:18:58.861" v="2486"/>
        <pc:sldMkLst>
          <pc:docMk/>
          <pc:sldMk cId="672626930" sldId="332"/>
        </pc:sldMkLst>
        <pc:spChg chg="mod">
          <ac:chgData name="Loïc Laridant" userId="484599a8-663a-4d46-9e96-3392da529d3d" providerId="ADAL" clId="{75413A64-DADA-4B7F-9D9C-95E87BC98373}" dt="2024-04-11T10:38:11.030" v="752" actId="20577"/>
          <ac:spMkLst>
            <pc:docMk/>
            <pc:sldMk cId="672626930" sldId="332"/>
            <ac:spMk id="10" creationId="{7F9917A1-4B42-D6A0-E4A9-E32ADB0BD04A}"/>
          </ac:spMkLst>
        </pc:spChg>
        <pc:spChg chg="mod">
          <ac:chgData name="Loïc Laridant" userId="484599a8-663a-4d46-9e96-3392da529d3d" providerId="ADAL" clId="{75413A64-DADA-4B7F-9D9C-95E87BC98373}" dt="2024-04-11T10:32:59.480" v="727" actId="1036"/>
          <ac:spMkLst>
            <pc:docMk/>
            <pc:sldMk cId="672626930" sldId="332"/>
            <ac:spMk id="12" creationId="{2A4CE4CB-AFA6-93AD-2633-A0FDADADA241}"/>
          </ac:spMkLst>
        </pc:spChg>
        <pc:spChg chg="mod">
          <ac:chgData name="Loïc Laridant" userId="484599a8-663a-4d46-9e96-3392da529d3d" providerId="ADAL" clId="{75413A64-DADA-4B7F-9D9C-95E87BC98373}" dt="2024-04-11T10:32:59.480" v="727" actId="1036"/>
          <ac:spMkLst>
            <pc:docMk/>
            <pc:sldMk cId="672626930" sldId="332"/>
            <ac:spMk id="13" creationId="{54E98D3F-7001-F346-1C48-C662C56F63E2}"/>
          </ac:spMkLst>
        </pc:spChg>
        <pc:spChg chg="mod">
          <ac:chgData name="Loïc Laridant" userId="484599a8-663a-4d46-9e96-3392da529d3d" providerId="ADAL" clId="{75413A64-DADA-4B7F-9D9C-95E87BC98373}" dt="2024-04-11T10:32:59.480" v="727" actId="1036"/>
          <ac:spMkLst>
            <pc:docMk/>
            <pc:sldMk cId="672626930" sldId="332"/>
            <ac:spMk id="15" creationId="{2D401ED5-DFCA-F57D-0EBF-CED8175EB268}"/>
          </ac:spMkLst>
        </pc:spChg>
        <pc:spChg chg="mod">
          <ac:chgData name="Loïc Laridant" userId="484599a8-663a-4d46-9e96-3392da529d3d" providerId="ADAL" clId="{75413A64-DADA-4B7F-9D9C-95E87BC98373}" dt="2024-04-11T10:33:07.923" v="729" actId="1076"/>
          <ac:spMkLst>
            <pc:docMk/>
            <pc:sldMk cId="672626930" sldId="332"/>
            <ac:spMk id="16" creationId="{6741E1B0-E7B0-A447-1EAD-0F0B4D0B14EA}"/>
          </ac:spMkLst>
        </pc:spChg>
        <pc:spChg chg="mod">
          <ac:chgData name="Loïc Laridant" userId="484599a8-663a-4d46-9e96-3392da529d3d" providerId="ADAL" clId="{75413A64-DADA-4B7F-9D9C-95E87BC98373}" dt="2024-04-11T10:33:15.814" v="731" actId="20577"/>
          <ac:spMkLst>
            <pc:docMk/>
            <pc:sldMk cId="672626930" sldId="332"/>
            <ac:spMk id="17" creationId="{AC6857BE-FC50-D023-596D-B619F09332A3}"/>
          </ac:spMkLst>
        </pc:spChg>
        <pc:spChg chg="add mod">
          <ac:chgData name="Loïc Laridant" userId="484599a8-663a-4d46-9e96-3392da529d3d" providerId="ADAL" clId="{75413A64-DADA-4B7F-9D9C-95E87BC98373}" dt="2024-04-11T10:32:59.480" v="727" actId="1036"/>
          <ac:spMkLst>
            <pc:docMk/>
            <pc:sldMk cId="672626930" sldId="332"/>
            <ac:spMk id="20" creationId="{B094DFFA-89CD-FAA2-8408-40C4261646F8}"/>
          </ac:spMkLst>
        </pc:spChg>
        <pc:spChg chg="add mod">
          <ac:chgData name="Loïc Laridant" userId="484599a8-663a-4d46-9e96-3392da529d3d" providerId="ADAL" clId="{75413A64-DADA-4B7F-9D9C-95E87BC98373}" dt="2024-04-11T10:39:02.316" v="804" actId="6549"/>
          <ac:spMkLst>
            <pc:docMk/>
            <pc:sldMk cId="672626930" sldId="332"/>
            <ac:spMk id="24" creationId="{D91F169A-F95E-8444-847C-D2DEDC06F645}"/>
          </ac:spMkLst>
        </pc:spChg>
        <pc:spChg chg="add mod">
          <ac:chgData name="Loïc Laridant" userId="484599a8-663a-4d46-9e96-3392da529d3d" providerId="ADAL" clId="{75413A64-DADA-4B7F-9D9C-95E87BC98373}" dt="2024-04-11T11:04:49.681" v="917"/>
          <ac:spMkLst>
            <pc:docMk/>
            <pc:sldMk cId="672626930" sldId="332"/>
            <ac:spMk id="25" creationId="{92AC87C9-24B4-A4D6-21D5-E91ED0313C93}"/>
          </ac:spMkLst>
        </pc:spChg>
        <pc:graphicFrameChg chg="add mod">
          <ac:chgData name="Loïc Laridant" userId="484599a8-663a-4d46-9e96-3392da529d3d" providerId="ADAL" clId="{75413A64-DADA-4B7F-9D9C-95E87BC98373}" dt="2024-04-11T10:17:11.253" v="305"/>
          <ac:graphicFrameMkLst>
            <pc:docMk/>
            <pc:sldMk cId="672626930" sldId="332"/>
            <ac:graphicFrameMk id="8" creationId="{6651D12C-7933-4E71-BD1E-57D8436F284E}"/>
          </ac:graphicFrameMkLst>
        </pc:graphicFrameChg>
        <pc:graphicFrameChg chg="add del mod modGraphic">
          <ac:chgData name="Loïc Laridant" userId="484599a8-663a-4d46-9e96-3392da529d3d" providerId="ADAL" clId="{75413A64-DADA-4B7F-9D9C-95E87BC98373}" dt="2024-04-11T10:17:25.118" v="310" actId="478"/>
          <ac:graphicFrameMkLst>
            <pc:docMk/>
            <pc:sldMk cId="672626930" sldId="332"/>
            <ac:graphicFrameMk id="9" creationId="{6651D12C-7933-4E71-BD1E-57D8436F284E}"/>
          </ac:graphicFrameMkLst>
        </pc:graphicFrameChg>
        <pc:graphicFrameChg chg="add del">
          <ac:chgData name="Loïc Laridant" userId="484599a8-663a-4d46-9e96-3392da529d3d" providerId="ADAL" clId="{75413A64-DADA-4B7F-9D9C-95E87BC98373}" dt="2024-04-11T10:17:06.790" v="301" actId="478"/>
          <ac:graphicFrameMkLst>
            <pc:docMk/>
            <pc:sldMk cId="672626930" sldId="332"/>
            <ac:graphicFrameMk id="11" creationId="{78D6A1AA-9E1D-487F-B255-E5BA3F084D9A}"/>
          </ac:graphicFrameMkLst>
        </pc:graphicFrameChg>
        <pc:graphicFrameChg chg="add mod">
          <ac:chgData name="Loïc Laridant" userId="484599a8-663a-4d46-9e96-3392da529d3d" providerId="ADAL" clId="{75413A64-DADA-4B7F-9D9C-95E87BC98373}" dt="2024-04-11T10:17:45.314" v="314"/>
          <ac:graphicFrameMkLst>
            <pc:docMk/>
            <pc:sldMk cId="672626930" sldId="332"/>
            <ac:graphicFrameMk id="14" creationId="{6651D12C-7933-4E71-BD1E-57D8436F284E}"/>
          </ac:graphicFrameMkLst>
        </pc:graphicFrameChg>
        <pc:graphicFrameChg chg="add mod ord">
          <ac:chgData name="Loïc Laridant" userId="484599a8-663a-4d46-9e96-3392da529d3d" providerId="ADAL" clId="{75413A64-DADA-4B7F-9D9C-95E87BC98373}" dt="2024-04-11T10:32:43.590" v="676" actId="1076"/>
          <ac:graphicFrameMkLst>
            <pc:docMk/>
            <pc:sldMk cId="672626930" sldId="332"/>
            <ac:graphicFrameMk id="18" creationId="{6651D12C-7933-4E71-BD1E-57D8436F284E}"/>
          </ac:graphicFrameMkLst>
        </pc:graphicFrameChg>
        <pc:graphicFrameChg chg="add del mod modGraphic">
          <ac:chgData name="Loïc Laridant" userId="484599a8-663a-4d46-9e96-3392da529d3d" providerId="ADAL" clId="{75413A64-DADA-4B7F-9D9C-95E87BC98373}" dt="2024-04-11T10:19:15.732" v="357" actId="478"/>
          <ac:graphicFrameMkLst>
            <pc:docMk/>
            <pc:sldMk cId="672626930" sldId="332"/>
            <ac:graphicFrameMk id="19" creationId="{732FF636-DFE8-1C11-960F-D4A27BC6AAFF}"/>
          </ac:graphicFrameMkLst>
        </pc:graphicFrameChg>
        <pc:graphicFrameChg chg="add mod">
          <ac:chgData name="Loïc Laridant" userId="484599a8-663a-4d46-9e96-3392da529d3d" providerId="ADAL" clId="{75413A64-DADA-4B7F-9D9C-95E87BC98373}" dt="2024-04-11T10:19:56.353" v="364"/>
          <ac:graphicFrameMkLst>
            <pc:docMk/>
            <pc:sldMk cId="672626930" sldId="332"/>
            <ac:graphicFrameMk id="21" creationId="{56373D47-76E0-47A8-75BC-717D1BEDFCBD}"/>
          </ac:graphicFrameMkLst>
        </pc:graphicFrameChg>
        <pc:graphicFrameChg chg="add mod">
          <ac:chgData name="Loïc Laridant" userId="484599a8-663a-4d46-9e96-3392da529d3d" providerId="ADAL" clId="{75413A64-DADA-4B7F-9D9C-95E87BC98373}" dt="2024-04-11T10:20:23.265" v="369"/>
          <ac:graphicFrameMkLst>
            <pc:docMk/>
            <pc:sldMk cId="672626930" sldId="332"/>
            <ac:graphicFrameMk id="22" creationId="{05A97565-058C-291D-361A-758069F26887}"/>
          </ac:graphicFrameMkLst>
        </pc:graphicFrameChg>
        <pc:graphicFrameChg chg="add del mod">
          <ac:chgData name="Loïc Laridant" userId="484599a8-663a-4d46-9e96-3392da529d3d" providerId="ADAL" clId="{75413A64-DADA-4B7F-9D9C-95E87BC98373}" dt="2024-04-11T10:21:55.650" v="445" actId="478"/>
          <ac:graphicFrameMkLst>
            <pc:docMk/>
            <pc:sldMk cId="672626930" sldId="332"/>
            <ac:graphicFrameMk id="23" creationId="{CC4DD6B3-F249-D6C1-BF2B-BACE7E17F97A}"/>
          </ac:graphicFrameMkLst>
        </pc:graphicFrameChg>
        <pc:picChg chg="mod">
          <ac:chgData name="Loïc Laridant" userId="484599a8-663a-4d46-9e96-3392da529d3d" providerId="ADAL" clId="{75413A64-DADA-4B7F-9D9C-95E87BC98373}" dt="2024-04-11T10:27:51.390" v="595" actId="1036"/>
          <ac:picMkLst>
            <pc:docMk/>
            <pc:sldMk cId="672626930" sldId="332"/>
            <ac:picMk id="5" creationId="{9D8AFE73-DFAE-4FB0-28A5-8600757825B0}"/>
          </ac:picMkLst>
        </pc:picChg>
      </pc:sldChg>
      <pc:sldChg chg="modSp add mod">
        <pc:chgData name="Loïc Laridant" userId="484599a8-663a-4d46-9e96-3392da529d3d" providerId="ADAL" clId="{75413A64-DADA-4B7F-9D9C-95E87BC98373}" dt="2024-04-11T14:41:11.420" v="2223" actId="20577"/>
        <pc:sldMkLst>
          <pc:docMk/>
          <pc:sldMk cId="365593502" sldId="333"/>
        </pc:sldMkLst>
        <pc:spChg chg="mod">
          <ac:chgData name="Loïc Laridant" userId="484599a8-663a-4d46-9e96-3392da529d3d" providerId="ADAL" clId="{75413A64-DADA-4B7F-9D9C-95E87BC98373}" dt="2024-04-11T14:41:11.420" v="2223" actId="20577"/>
          <ac:spMkLst>
            <pc:docMk/>
            <pc:sldMk cId="365593502" sldId="333"/>
            <ac:spMk id="7" creationId="{FBE73B05-E0D7-B905-6B94-38B731196BC6}"/>
          </ac:spMkLst>
        </pc:spChg>
      </pc:sldChg>
      <pc:sldChg chg="addSp modSp add mod">
        <pc:chgData name="Loïc Laridant" userId="484599a8-663a-4d46-9e96-3392da529d3d" providerId="ADAL" clId="{75413A64-DADA-4B7F-9D9C-95E87BC98373}" dt="2024-04-11T11:22:08.030" v="1159" actId="113"/>
        <pc:sldMkLst>
          <pc:docMk/>
          <pc:sldMk cId="117129688" sldId="334"/>
        </pc:sldMkLst>
        <pc:spChg chg="add mod">
          <ac:chgData name="Loïc Laridant" userId="484599a8-663a-4d46-9e96-3392da529d3d" providerId="ADAL" clId="{75413A64-DADA-4B7F-9D9C-95E87BC98373}" dt="2024-04-11T11:22:08.030" v="1159" actId="113"/>
          <ac:spMkLst>
            <pc:docMk/>
            <pc:sldMk cId="117129688" sldId="334"/>
            <ac:spMk id="5" creationId="{9FD6E741-7482-BE5E-ACD5-1F470648B3DD}"/>
          </ac:spMkLst>
        </pc:spChg>
      </pc:sldChg>
      <pc:sldChg chg="add addCm">
        <pc:chgData name="Loïc Laridant" userId="484599a8-663a-4d46-9e96-3392da529d3d" providerId="ADAL" clId="{75413A64-DADA-4B7F-9D9C-95E87BC98373}" dt="2024-04-11T10:55:15.115" v="883"/>
        <pc:sldMkLst>
          <pc:docMk/>
          <pc:sldMk cId="2525667539" sldId="335"/>
        </pc:sldMkLst>
      </pc:sldChg>
      <pc:sldChg chg="delSp add del mod">
        <pc:chgData name="Loïc Laridant" userId="484599a8-663a-4d46-9e96-3392da529d3d" providerId="ADAL" clId="{75413A64-DADA-4B7F-9D9C-95E87BC98373}" dt="2024-04-11T10:44:50.794" v="846" actId="47"/>
        <pc:sldMkLst>
          <pc:docMk/>
          <pc:sldMk cId="4124327706" sldId="336"/>
        </pc:sldMkLst>
        <pc:picChg chg="del">
          <ac:chgData name="Loïc Laridant" userId="484599a8-663a-4d46-9e96-3392da529d3d" providerId="ADAL" clId="{75413A64-DADA-4B7F-9D9C-95E87BC98373}" dt="2024-04-11T10:41:13.625" v="823" actId="478"/>
          <ac:picMkLst>
            <pc:docMk/>
            <pc:sldMk cId="4124327706" sldId="336"/>
            <ac:picMk id="12" creationId="{AD07FBD2-2850-A1BD-0CE9-F6C4DCD7F182}"/>
          </ac:picMkLst>
        </pc:picChg>
      </pc:sldChg>
      <pc:sldChg chg="addSp delSp modSp add del mod">
        <pc:chgData name="Loïc Laridant" userId="484599a8-663a-4d46-9e96-3392da529d3d" providerId="ADAL" clId="{75413A64-DADA-4B7F-9D9C-95E87BC98373}" dt="2024-04-11T10:44:52.862" v="847" actId="47"/>
        <pc:sldMkLst>
          <pc:docMk/>
          <pc:sldMk cId="4125952419" sldId="337"/>
        </pc:sldMkLst>
        <pc:picChg chg="add mod">
          <ac:chgData name="Loïc Laridant" userId="484599a8-663a-4d46-9e96-3392da529d3d" providerId="ADAL" clId="{75413A64-DADA-4B7F-9D9C-95E87BC98373}" dt="2024-04-11T10:41:31.742" v="827" actId="1076"/>
          <ac:picMkLst>
            <pc:docMk/>
            <pc:sldMk cId="4125952419" sldId="337"/>
            <ac:picMk id="5" creationId="{AED9D6EF-485A-BCA8-1456-03E0075D8F83}"/>
          </ac:picMkLst>
        </pc:picChg>
        <pc:picChg chg="del">
          <ac:chgData name="Loïc Laridant" userId="484599a8-663a-4d46-9e96-3392da529d3d" providerId="ADAL" clId="{75413A64-DADA-4B7F-9D9C-95E87BC98373}" dt="2024-04-11T10:41:17.005" v="824" actId="478"/>
          <ac:picMkLst>
            <pc:docMk/>
            <pc:sldMk cId="4125952419" sldId="337"/>
            <ac:picMk id="12" creationId="{AD07FBD2-2850-A1BD-0CE9-F6C4DCD7F182}"/>
          </ac:picMkLst>
        </pc:picChg>
      </pc:sldChg>
      <pc:sldChg chg="addSp delSp modSp add mod">
        <pc:chgData name="Loïc Laridant" userId="484599a8-663a-4d46-9e96-3392da529d3d" providerId="ADAL" clId="{75413A64-DADA-4B7F-9D9C-95E87BC98373}" dt="2024-04-11T10:44:38.665" v="845"/>
        <pc:sldMkLst>
          <pc:docMk/>
          <pc:sldMk cId="3166194576" sldId="338"/>
        </pc:sldMkLst>
        <pc:picChg chg="add mod">
          <ac:chgData name="Loïc Laridant" userId="484599a8-663a-4d46-9e96-3392da529d3d" providerId="ADAL" clId="{75413A64-DADA-4B7F-9D9C-95E87BC98373}" dt="2024-04-11T10:44:38.665" v="845"/>
          <ac:picMkLst>
            <pc:docMk/>
            <pc:sldMk cId="3166194576" sldId="338"/>
            <ac:picMk id="5" creationId="{66FFCD32-360E-26A5-553F-6D581E2B3ED3}"/>
          </ac:picMkLst>
        </pc:picChg>
        <pc:picChg chg="del">
          <ac:chgData name="Loïc Laridant" userId="484599a8-663a-4d46-9e96-3392da529d3d" providerId="ADAL" clId="{75413A64-DADA-4B7F-9D9C-95E87BC98373}" dt="2024-04-11T10:44:37.942" v="844" actId="478"/>
          <ac:picMkLst>
            <pc:docMk/>
            <pc:sldMk cId="3166194576" sldId="338"/>
            <ac:picMk id="14" creationId="{8BA0EC5E-A795-3115-F050-001B5036CAB4}"/>
          </ac:picMkLst>
        </pc:picChg>
      </pc:sldChg>
      <pc:sldChg chg="addSp delSp modSp add mod">
        <pc:chgData name="Loïc Laridant" userId="484599a8-663a-4d46-9e96-3392da529d3d" providerId="ADAL" clId="{75413A64-DADA-4B7F-9D9C-95E87BC98373}" dt="2024-04-11T10:46:17.895" v="859" actId="20577"/>
        <pc:sldMkLst>
          <pc:docMk/>
          <pc:sldMk cId="1729006626" sldId="339"/>
        </pc:sldMkLst>
        <pc:spChg chg="mod">
          <ac:chgData name="Loïc Laridant" userId="484599a8-663a-4d46-9e96-3392da529d3d" providerId="ADAL" clId="{75413A64-DADA-4B7F-9D9C-95E87BC98373}" dt="2024-04-11T10:46:17.895" v="859" actId="20577"/>
          <ac:spMkLst>
            <pc:docMk/>
            <pc:sldMk cId="1729006626" sldId="339"/>
            <ac:spMk id="11" creationId="{ECE2CC47-BDFE-D678-8B84-617F633C46E7}"/>
          </ac:spMkLst>
        </pc:spChg>
        <pc:picChg chg="del">
          <ac:chgData name="Loïc Laridant" userId="484599a8-663a-4d46-9e96-3392da529d3d" providerId="ADAL" clId="{75413A64-DADA-4B7F-9D9C-95E87BC98373}" dt="2024-04-11T10:45:48.347" v="849" actId="478"/>
          <ac:picMkLst>
            <pc:docMk/>
            <pc:sldMk cId="1729006626" sldId="339"/>
            <ac:picMk id="5" creationId="{66FFCD32-360E-26A5-553F-6D581E2B3ED3}"/>
          </ac:picMkLst>
        </pc:picChg>
        <pc:picChg chg="add mod">
          <ac:chgData name="Loïc Laridant" userId="484599a8-663a-4d46-9e96-3392da529d3d" providerId="ADAL" clId="{75413A64-DADA-4B7F-9D9C-95E87BC98373}" dt="2024-04-11T10:46:02.415" v="855" actId="1076"/>
          <ac:picMkLst>
            <pc:docMk/>
            <pc:sldMk cId="1729006626" sldId="339"/>
            <ac:picMk id="10" creationId="{9DCD6D34-FE3A-2F49-188C-7B8EDA3961D1}"/>
          </ac:picMkLst>
        </pc:picChg>
      </pc:sldChg>
      <pc:sldChg chg="addSp delSp modSp add mod">
        <pc:chgData name="Loïc Laridant" userId="484599a8-663a-4d46-9e96-3392da529d3d" providerId="ADAL" clId="{75413A64-DADA-4B7F-9D9C-95E87BC98373}" dt="2024-04-11T10:47:28.407" v="864" actId="1076"/>
        <pc:sldMkLst>
          <pc:docMk/>
          <pc:sldMk cId="4276530181" sldId="340"/>
        </pc:sldMkLst>
        <pc:picChg chg="add mod">
          <ac:chgData name="Loïc Laridant" userId="484599a8-663a-4d46-9e96-3392da529d3d" providerId="ADAL" clId="{75413A64-DADA-4B7F-9D9C-95E87BC98373}" dt="2024-04-11T10:47:28.407" v="864" actId="1076"/>
          <ac:picMkLst>
            <pc:docMk/>
            <pc:sldMk cId="4276530181" sldId="340"/>
            <ac:picMk id="7" creationId="{6AEA6E80-461A-88B8-6508-649641646554}"/>
          </ac:picMkLst>
        </pc:picChg>
        <pc:picChg chg="del">
          <ac:chgData name="Loïc Laridant" userId="484599a8-663a-4d46-9e96-3392da529d3d" providerId="ADAL" clId="{75413A64-DADA-4B7F-9D9C-95E87BC98373}" dt="2024-04-11T10:47:22.444" v="862" actId="478"/>
          <ac:picMkLst>
            <pc:docMk/>
            <pc:sldMk cId="4276530181" sldId="340"/>
            <ac:picMk id="10" creationId="{9DCD6D34-FE3A-2F49-188C-7B8EDA3961D1}"/>
          </ac:picMkLst>
        </pc:picChg>
      </pc:sldChg>
      <pc:sldChg chg="addSp delSp modSp add mod">
        <pc:chgData name="Loïc Laridant" userId="484599a8-663a-4d46-9e96-3392da529d3d" providerId="ADAL" clId="{75413A64-DADA-4B7F-9D9C-95E87BC98373}" dt="2024-04-11T10:48:09.835" v="882" actId="20577"/>
        <pc:sldMkLst>
          <pc:docMk/>
          <pc:sldMk cId="3070109367" sldId="341"/>
        </pc:sldMkLst>
        <pc:spChg chg="mod">
          <ac:chgData name="Loïc Laridant" userId="484599a8-663a-4d46-9e96-3392da529d3d" providerId="ADAL" clId="{75413A64-DADA-4B7F-9D9C-95E87BC98373}" dt="2024-04-11T10:48:09.835" v="882" actId="20577"/>
          <ac:spMkLst>
            <pc:docMk/>
            <pc:sldMk cId="3070109367" sldId="341"/>
            <ac:spMk id="11" creationId="{ECE2CC47-BDFE-D678-8B84-617F633C46E7}"/>
          </ac:spMkLst>
        </pc:spChg>
        <pc:picChg chg="add mod">
          <ac:chgData name="Loïc Laridant" userId="484599a8-663a-4d46-9e96-3392da529d3d" providerId="ADAL" clId="{75413A64-DADA-4B7F-9D9C-95E87BC98373}" dt="2024-04-11T10:48:04.729" v="871" actId="1076"/>
          <ac:picMkLst>
            <pc:docMk/>
            <pc:sldMk cId="3070109367" sldId="341"/>
            <ac:picMk id="7" creationId="{ACB9E147-4795-B47B-3370-CA83E650CAC1}"/>
          </ac:picMkLst>
        </pc:picChg>
        <pc:picChg chg="del">
          <ac:chgData name="Loïc Laridant" userId="484599a8-663a-4d46-9e96-3392da529d3d" providerId="ADAL" clId="{75413A64-DADA-4B7F-9D9C-95E87BC98373}" dt="2024-04-11T10:47:31.249" v="865" actId="478"/>
          <ac:picMkLst>
            <pc:docMk/>
            <pc:sldMk cId="3070109367" sldId="341"/>
            <ac:picMk id="10" creationId="{9DCD6D34-FE3A-2F49-188C-7B8EDA3961D1}"/>
          </ac:picMkLst>
        </pc:picChg>
      </pc:sldChg>
      <pc:sldChg chg="delSp modSp add del mod">
        <pc:chgData name="Loïc Laridant" userId="484599a8-663a-4d46-9e96-3392da529d3d" providerId="ADAL" clId="{75413A64-DADA-4B7F-9D9C-95E87BC98373}" dt="2024-04-11T13:23:37.312" v="1825" actId="47"/>
        <pc:sldMkLst>
          <pc:docMk/>
          <pc:sldMk cId="131039446" sldId="342"/>
        </pc:sldMkLst>
        <pc:spChg chg="del">
          <ac:chgData name="Loïc Laridant" userId="484599a8-663a-4d46-9e96-3392da529d3d" providerId="ADAL" clId="{75413A64-DADA-4B7F-9D9C-95E87BC98373}" dt="2024-04-11T12:39:25.035" v="1253" actId="478"/>
          <ac:spMkLst>
            <pc:docMk/>
            <pc:sldMk cId="131039446" sldId="342"/>
            <ac:spMk id="10" creationId="{21FE5121-8461-15B9-8885-0F0FE3CC3561}"/>
          </ac:spMkLst>
        </pc:spChg>
        <pc:graphicFrameChg chg="mod">
          <ac:chgData name="Loïc Laridant" userId="484599a8-663a-4d46-9e96-3392da529d3d" providerId="ADAL" clId="{75413A64-DADA-4B7F-9D9C-95E87BC98373}" dt="2024-04-11T12:40:33.279" v="1303" actId="20577"/>
          <ac:graphicFrameMkLst>
            <pc:docMk/>
            <pc:sldMk cId="131039446" sldId="342"/>
            <ac:graphicFrameMk id="12" creationId="{A5366F8C-B8BB-7863-C2FC-8378195CEAD4}"/>
          </ac:graphicFrameMkLst>
        </pc:graphicFrameChg>
      </pc:sldChg>
      <pc:sldChg chg="add del">
        <pc:chgData name="Loïc Laridant" userId="484599a8-663a-4d46-9e96-3392da529d3d" providerId="ADAL" clId="{75413A64-DADA-4B7F-9D9C-95E87BC98373}" dt="2024-04-11T13:23:34.906" v="1824" actId="47"/>
        <pc:sldMkLst>
          <pc:docMk/>
          <pc:sldMk cId="4113476860" sldId="343"/>
        </pc:sldMkLst>
      </pc:sldChg>
      <pc:sldChg chg="addSp delSp modSp add mod">
        <pc:chgData name="Loïc Laridant" userId="484599a8-663a-4d46-9e96-3392da529d3d" providerId="ADAL" clId="{75413A64-DADA-4B7F-9D9C-95E87BC98373}" dt="2024-04-11T13:27:55.973" v="1832" actId="1076"/>
        <pc:sldMkLst>
          <pc:docMk/>
          <pc:sldMk cId="300635736" sldId="344"/>
        </pc:sldMkLst>
        <pc:spChg chg="add mod">
          <ac:chgData name="Loïc Laridant" userId="484599a8-663a-4d46-9e96-3392da529d3d" providerId="ADAL" clId="{75413A64-DADA-4B7F-9D9C-95E87BC98373}" dt="2024-04-11T13:23:09.694" v="1823" actId="14100"/>
          <ac:spMkLst>
            <pc:docMk/>
            <pc:sldMk cId="300635736" sldId="344"/>
            <ac:spMk id="5" creationId="{8C9D7952-B58A-2B62-E443-F41CBD6B58CB}"/>
          </ac:spMkLst>
        </pc:spChg>
        <pc:spChg chg="del">
          <ac:chgData name="Loïc Laridant" userId="484599a8-663a-4d46-9e96-3392da529d3d" providerId="ADAL" clId="{75413A64-DADA-4B7F-9D9C-95E87BC98373}" dt="2024-04-11T12:58:44.845" v="1654" actId="478"/>
          <ac:spMkLst>
            <pc:docMk/>
            <pc:sldMk cId="300635736" sldId="344"/>
            <ac:spMk id="10" creationId="{21FE5121-8461-15B9-8885-0F0FE3CC3561}"/>
          </ac:spMkLst>
        </pc:spChg>
        <pc:spChg chg="mod">
          <ac:chgData name="Loïc Laridant" userId="484599a8-663a-4d46-9e96-3392da529d3d" providerId="ADAL" clId="{75413A64-DADA-4B7F-9D9C-95E87BC98373}" dt="2024-04-11T13:27:20.397" v="1830" actId="1076"/>
          <ac:spMkLst>
            <pc:docMk/>
            <pc:sldMk cId="300635736" sldId="344"/>
            <ac:spMk id="15" creationId="{99482C90-E613-67BB-693F-5B055ABE312F}"/>
          </ac:spMkLst>
        </pc:spChg>
        <pc:picChg chg="add mod">
          <ac:chgData name="Loïc Laridant" userId="484599a8-663a-4d46-9e96-3392da529d3d" providerId="ADAL" clId="{75413A64-DADA-4B7F-9D9C-95E87BC98373}" dt="2024-04-11T13:27:55.973" v="1832" actId="1076"/>
          <ac:picMkLst>
            <pc:docMk/>
            <pc:sldMk cId="300635736" sldId="344"/>
            <ac:picMk id="7" creationId="{A0F6F0EF-7EF7-5940-ECF1-B91CF26F68F3}"/>
          </ac:picMkLst>
        </pc:picChg>
      </pc:sldChg>
      <pc:sldChg chg="add del">
        <pc:chgData name="Loïc Laridant" userId="484599a8-663a-4d46-9e96-3392da529d3d" providerId="ADAL" clId="{75413A64-DADA-4B7F-9D9C-95E87BC98373}" dt="2024-04-11T13:27:01.397" v="1827"/>
        <pc:sldMkLst>
          <pc:docMk/>
          <pc:sldMk cId="2697031039" sldId="345"/>
        </pc:sldMkLst>
      </pc:sldChg>
      <pc:sldChg chg="add del">
        <pc:chgData name="Loïc Laridant" userId="484599a8-663a-4d46-9e96-3392da529d3d" providerId="ADAL" clId="{75413A64-DADA-4B7F-9D9C-95E87BC98373}" dt="2024-04-11T14:01:47.489" v="2187" actId="47"/>
        <pc:sldMkLst>
          <pc:docMk/>
          <pc:sldMk cId="3962703272" sldId="345"/>
        </pc:sldMkLst>
      </pc:sldChg>
      <pc:sldChg chg="addSp delSp modSp add del mod modAnim">
        <pc:chgData name="Loïc Laridant" userId="484599a8-663a-4d46-9e96-3392da529d3d" providerId="ADAL" clId="{75413A64-DADA-4B7F-9D9C-95E87BC98373}" dt="2024-04-11T14:01:53.439" v="2188" actId="47"/>
        <pc:sldMkLst>
          <pc:docMk/>
          <pc:sldMk cId="3291287188" sldId="346"/>
        </pc:sldMkLst>
        <pc:spChg chg="del">
          <ac:chgData name="Loïc Laridant" userId="484599a8-663a-4d46-9e96-3392da529d3d" providerId="ADAL" clId="{75413A64-DADA-4B7F-9D9C-95E87BC98373}" dt="2024-04-11T13:29:05.383" v="1840" actId="478"/>
          <ac:spMkLst>
            <pc:docMk/>
            <pc:sldMk cId="3291287188" sldId="346"/>
            <ac:spMk id="6" creationId="{4E765DF3-1EED-8981-DCE2-B75F43ECDBFB}"/>
          </ac:spMkLst>
        </pc:spChg>
        <pc:spChg chg="del">
          <ac:chgData name="Loïc Laridant" userId="484599a8-663a-4d46-9e96-3392da529d3d" providerId="ADAL" clId="{75413A64-DADA-4B7F-9D9C-95E87BC98373}" dt="2024-04-11T13:29:00.992" v="1838" actId="478"/>
          <ac:spMkLst>
            <pc:docMk/>
            <pc:sldMk cId="3291287188" sldId="346"/>
            <ac:spMk id="10" creationId="{CF82E97A-C4BB-80DD-CA72-5B8787A839C9}"/>
          </ac:spMkLst>
        </pc:spChg>
        <pc:spChg chg="add mod">
          <ac:chgData name="Loïc Laridant" userId="484599a8-663a-4d46-9e96-3392da529d3d" providerId="ADAL" clId="{75413A64-DADA-4B7F-9D9C-95E87BC98373}" dt="2024-04-11T13:29:08.650" v="1843"/>
          <ac:spMkLst>
            <pc:docMk/>
            <pc:sldMk cId="3291287188" sldId="346"/>
            <ac:spMk id="12" creationId="{49C8D3F0-A151-3E90-1880-B65DFC503680}"/>
          </ac:spMkLst>
        </pc:spChg>
        <pc:spChg chg="del">
          <ac:chgData name="Loïc Laridant" userId="484599a8-663a-4d46-9e96-3392da529d3d" providerId="ADAL" clId="{75413A64-DADA-4B7F-9D9C-95E87BC98373}" dt="2024-04-11T13:29:02.584" v="1839" actId="478"/>
          <ac:spMkLst>
            <pc:docMk/>
            <pc:sldMk cId="3291287188" sldId="346"/>
            <ac:spMk id="13" creationId="{929016EB-3141-66DD-CDEE-54B0418ADF72}"/>
          </ac:spMkLst>
        </pc:spChg>
        <pc:spChg chg="add mod">
          <ac:chgData name="Loïc Laridant" userId="484599a8-663a-4d46-9e96-3392da529d3d" providerId="ADAL" clId="{75413A64-DADA-4B7F-9D9C-95E87BC98373}" dt="2024-04-11T13:29:08.650" v="1843"/>
          <ac:spMkLst>
            <pc:docMk/>
            <pc:sldMk cId="3291287188" sldId="346"/>
            <ac:spMk id="15" creationId="{9A04CCD4-44A9-D4A3-DBA2-53052AF85CD9}"/>
          </ac:spMkLst>
        </pc:spChg>
        <pc:spChg chg="add mod">
          <ac:chgData name="Loïc Laridant" userId="484599a8-663a-4d46-9e96-3392da529d3d" providerId="ADAL" clId="{75413A64-DADA-4B7F-9D9C-95E87BC98373}" dt="2024-04-11T13:29:08.650" v="1843"/>
          <ac:spMkLst>
            <pc:docMk/>
            <pc:sldMk cId="3291287188" sldId="346"/>
            <ac:spMk id="17" creationId="{9F725CE4-1B02-B0F7-F9C5-7EE0CACB4A34}"/>
          </ac:spMkLst>
        </pc:spChg>
        <pc:spChg chg="add mod">
          <ac:chgData name="Loïc Laridant" userId="484599a8-663a-4d46-9e96-3392da529d3d" providerId="ADAL" clId="{75413A64-DADA-4B7F-9D9C-95E87BC98373}" dt="2024-04-11T13:29:08.650" v="1843"/>
          <ac:spMkLst>
            <pc:docMk/>
            <pc:sldMk cId="3291287188" sldId="346"/>
            <ac:spMk id="18" creationId="{738D766B-21C8-E4DF-ACF6-B3ACE3535823}"/>
          </ac:spMkLst>
        </pc:spChg>
        <pc:graphicFrameChg chg="del">
          <ac:chgData name="Loïc Laridant" userId="484599a8-663a-4d46-9e96-3392da529d3d" providerId="ADAL" clId="{75413A64-DADA-4B7F-9D9C-95E87BC98373}" dt="2024-04-11T13:28:58.938" v="1837" actId="478"/>
          <ac:graphicFrameMkLst>
            <pc:docMk/>
            <pc:sldMk cId="3291287188" sldId="346"/>
            <ac:graphicFrameMk id="5" creationId="{BEF5FAF8-0CEA-36C6-1292-777352CB4E30}"/>
          </ac:graphicFrameMkLst>
        </pc:graphicFrameChg>
        <pc:graphicFrameChg chg="add mod">
          <ac:chgData name="Loïc Laridant" userId="484599a8-663a-4d46-9e96-3392da529d3d" providerId="ADAL" clId="{75413A64-DADA-4B7F-9D9C-95E87BC98373}" dt="2024-04-11T13:31:18.850" v="1859" actId="108"/>
          <ac:graphicFrameMkLst>
            <pc:docMk/>
            <pc:sldMk cId="3291287188" sldId="346"/>
            <ac:graphicFrameMk id="11" creationId="{23199A74-7CA1-8F50-A452-3555B5EC76CA}"/>
          </ac:graphicFrameMkLst>
        </pc:graphicFrameChg>
        <pc:graphicFrameChg chg="add mod">
          <ac:chgData name="Loïc Laridant" userId="484599a8-663a-4d46-9e96-3392da529d3d" providerId="ADAL" clId="{75413A64-DADA-4B7F-9D9C-95E87BC98373}" dt="2024-04-11T13:29:08.650" v="1843"/>
          <ac:graphicFrameMkLst>
            <pc:docMk/>
            <pc:sldMk cId="3291287188" sldId="346"/>
            <ac:graphicFrameMk id="16" creationId="{6012A908-6BB6-534F-D1D6-0F0E3CDBDDF2}"/>
          </ac:graphicFrameMkLst>
        </pc:graphicFrameChg>
        <pc:picChg chg="add mod">
          <ac:chgData name="Loïc Laridant" userId="484599a8-663a-4d46-9e96-3392da529d3d" providerId="ADAL" clId="{75413A64-DADA-4B7F-9D9C-95E87BC98373}" dt="2024-04-11T13:29:08.650" v="1843"/>
          <ac:picMkLst>
            <pc:docMk/>
            <pc:sldMk cId="3291287188" sldId="346"/>
            <ac:picMk id="2" creationId="{F7FC9333-645E-EAD2-92B9-AFCE6D09BAD9}"/>
          </ac:picMkLst>
        </pc:picChg>
        <pc:picChg chg="del">
          <ac:chgData name="Loïc Laridant" userId="484599a8-663a-4d46-9e96-3392da529d3d" providerId="ADAL" clId="{75413A64-DADA-4B7F-9D9C-95E87BC98373}" dt="2024-04-11T13:29:07.459" v="1842" actId="478"/>
          <ac:picMkLst>
            <pc:docMk/>
            <pc:sldMk cId="3291287188" sldId="346"/>
            <ac:picMk id="7" creationId="{7311BE04-B1AD-62D3-BA70-1BC68FFC6870}"/>
          </ac:picMkLst>
        </pc:picChg>
        <pc:picChg chg="del">
          <ac:chgData name="Loïc Laridant" userId="484599a8-663a-4d46-9e96-3392da529d3d" providerId="ADAL" clId="{75413A64-DADA-4B7F-9D9C-95E87BC98373}" dt="2024-04-11T13:29:06.251" v="1841" actId="478"/>
          <ac:picMkLst>
            <pc:docMk/>
            <pc:sldMk cId="3291287188" sldId="346"/>
            <ac:picMk id="8" creationId="{EC371C4B-76D8-7FBA-A5DD-0504D26EE305}"/>
          </ac:picMkLst>
        </pc:picChg>
        <pc:picChg chg="add mod">
          <ac:chgData name="Loïc Laridant" userId="484599a8-663a-4d46-9e96-3392da529d3d" providerId="ADAL" clId="{75413A64-DADA-4B7F-9D9C-95E87BC98373}" dt="2024-04-11T13:29:08.650" v="1843"/>
          <ac:picMkLst>
            <pc:docMk/>
            <pc:sldMk cId="3291287188" sldId="346"/>
            <ac:picMk id="19" creationId="{FC660636-052B-F46A-728C-96D12F1A85EF}"/>
          </ac:picMkLst>
        </pc:picChg>
      </pc:sldChg>
      <pc:sldChg chg="add">
        <pc:chgData name="Loïc Laridant" userId="484599a8-663a-4d46-9e96-3392da529d3d" providerId="ADAL" clId="{75413A64-DADA-4B7F-9D9C-95E87BC98373}" dt="2024-04-11T13:37:54.047" v="1889" actId="2890"/>
        <pc:sldMkLst>
          <pc:docMk/>
          <pc:sldMk cId="2497962286" sldId="347"/>
        </pc:sldMkLst>
      </pc:sldChg>
      <pc:sldChg chg="modAnim">
        <pc:chgData name="Loïc Laridant" userId="484599a8-663a-4d46-9e96-3392da529d3d" providerId="ADAL" clId="{75413A64-DADA-4B7F-9D9C-95E87BC98373}" dt="2024-04-11T15:19:32.442" v="2490"/>
        <pc:sldMkLst>
          <pc:docMk/>
          <pc:sldMk cId="3296351971" sldId="347"/>
        </pc:sldMkLst>
      </pc:sldChg>
      <pc:sldChg chg="modSp mod modAnim">
        <pc:chgData name="Loïc Laridant" userId="484599a8-663a-4d46-9e96-3392da529d3d" providerId="ADAL" clId="{75413A64-DADA-4B7F-9D9C-95E87BC98373}" dt="2024-04-11T15:19:46.050" v="2493"/>
        <pc:sldMkLst>
          <pc:docMk/>
          <pc:sldMk cId="675177187" sldId="349"/>
        </pc:sldMkLst>
        <pc:picChg chg="mod">
          <ac:chgData name="Loïc Laridant" userId="484599a8-663a-4d46-9e96-3392da529d3d" providerId="ADAL" clId="{75413A64-DADA-4B7F-9D9C-95E87BC98373}" dt="2024-04-11T14:37:21.936" v="2190" actId="1076"/>
          <ac:picMkLst>
            <pc:docMk/>
            <pc:sldMk cId="675177187" sldId="349"/>
            <ac:picMk id="11" creationId="{92039703-F700-0321-A61A-ABF4B065A79F}"/>
          </ac:picMkLst>
        </pc:picChg>
      </pc:sldChg>
    </pc:docChg>
  </pc:docChgLst>
  <pc:docChgLst>
    <pc:chgData name="Caroline Pierret" userId="26695185-7ade-4bf2-b21b-f06985dbed16" providerId="ADAL" clId="{E018098D-0F98-4A76-B251-F479D5305738}"/>
    <pc:docChg chg="undo custSel addSld modSld sldOrd">
      <pc:chgData name="Caroline Pierret" userId="26695185-7ade-4bf2-b21b-f06985dbed16" providerId="ADAL" clId="{E018098D-0F98-4A76-B251-F479D5305738}" dt="2024-01-04T08:18:16.932" v="1669" actId="1038"/>
      <pc:docMkLst>
        <pc:docMk/>
      </pc:docMkLst>
      <pc:sldChg chg="addSp modSp mod">
        <pc:chgData name="Caroline Pierret" userId="26695185-7ade-4bf2-b21b-f06985dbed16" providerId="ADAL" clId="{E018098D-0F98-4A76-B251-F479D5305738}" dt="2024-01-03T15:43:27.615" v="139" actId="1036"/>
        <pc:sldMkLst>
          <pc:docMk/>
          <pc:sldMk cId="1552351430" sldId="275"/>
        </pc:sldMkLst>
        <pc:spChg chg="add 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4" creationId="{785D644D-71D7-FE11-B214-2C23D6CF6B4D}"/>
          </ac:spMkLst>
        </pc:spChg>
        <pc:spChg chg="add 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5" creationId="{6641AB4C-5769-A8CB-1AD0-54F55E032089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6" creationId="{514FD4ED-FC01-673A-EA3C-C3BE4D43B6D5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10" creationId="{780761E0-F3D3-EDED-366A-CBCFAABC1884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11" creationId="{66260477-39DC-3F73-E5CC-C17C992635AA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12" creationId="{9998DD47-23C1-97EA-36E8-80A2FC42BF82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13" creationId="{9A162BDA-7B0B-FB81-2083-E0C2335106A8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14" creationId="{04F023F0-561E-AC38-BC7D-4C2D56A5179E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15" creationId="{5AA91FE4-7EBF-0142-F67B-CA785973573E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16" creationId="{97944EAC-132E-59B9-A9F9-5681B2E70A62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17" creationId="{2F791E79-6326-5A53-99C8-B1CB19B8B25A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22" creationId="{6B9B8431-0FE0-4F06-27DC-7B1DCB7D0DA8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23" creationId="{51F6DA59-06A0-30CF-6BCC-47599272439F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24" creationId="{9E00A662-472D-659B-13DE-12E26BAFB55A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25" creationId="{B1C09017-5FE8-85EF-98BD-0C8641D25738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26" creationId="{E7669FF5-FF4E-B087-78C2-00A342C6C059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27" creationId="{3555D7A0-4A25-1322-08E1-EF72F273C938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28" creationId="{6B0FBA3C-D596-E9E1-421D-1B0E7A7F483A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29" creationId="{D8F095EA-2AD3-1EEC-5889-624FA2F0A61D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32" creationId="{0417F8AD-84A9-2C8D-3E61-567EB6FF5B4C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33" creationId="{5A5841BF-0B68-C776-12BE-F9FA59BF478B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34" creationId="{855FCFB2-91D6-4C41-A1E6-500BE63482D3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37" creationId="{DCFE186E-A01B-AE3E-ABE4-07FA976D7CC5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39" creationId="{51E69834-9020-BE84-2005-A79942EACC6C}"/>
          </ac:spMkLst>
        </pc:spChg>
        <pc:spChg chg="mod">
          <ac:chgData name="Caroline Pierret" userId="26695185-7ade-4bf2-b21b-f06985dbed16" providerId="ADAL" clId="{E018098D-0F98-4A76-B251-F479D5305738}" dt="2024-01-03T15:43:27.615" v="139" actId="1036"/>
          <ac:spMkLst>
            <pc:docMk/>
            <pc:sldMk cId="1552351430" sldId="275"/>
            <ac:spMk id="40" creationId="{820B4F75-D992-53AE-4BD0-DC4C03FC3CFF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41" creationId="{2FA1EDB8-CAF9-E976-6568-C418A7CAED94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42" creationId="{717A9811-C013-ABD5-88E1-96D6DB885022}"/>
          </ac:spMkLst>
        </pc:spChg>
        <pc:spChg chg="mod">
          <ac:chgData name="Caroline Pierret" userId="26695185-7ade-4bf2-b21b-f06985dbed16" providerId="ADAL" clId="{E018098D-0F98-4A76-B251-F479D5305738}" dt="2024-01-03T15:42:08.834" v="85" actId="1037"/>
          <ac:spMkLst>
            <pc:docMk/>
            <pc:sldMk cId="1552351430" sldId="275"/>
            <ac:spMk id="43" creationId="{76865C35-5443-F06B-092F-BBF521434100}"/>
          </ac:spMkLst>
        </pc:spChg>
        <pc:spChg chg="mod">
          <ac:chgData name="Caroline Pierret" userId="26695185-7ade-4bf2-b21b-f06985dbed16" providerId="ADAL" clId="{E018098D-0F98-4A76-B251-F479D5305738}" dt="2024-01-03T15:42:36.628" v="137" actId="1038"/>
          <ac:spMkLst>
            <pc:docMk/>
            <pc:sldMk cId="1552351430" sldId="275"/>
            <ac:spMk id="46" creationId="{F0EC0028-276E-A188-53C6-032F5AEE7F40}"/>
          </ac:spMkLst>
        </pc:spChg>
        <pc:grpChg chg="mod">
          <ac:chgData name="Caroline Pierret" userId="26695185-7ade-4bf2-b21b-f06985dbed16" providerId="ADAL" clId="{E018098D-0F98-4A76-B251-F479D5305738}" dt="2024-01-03T15:42:08.834" v="85" actId="1037"/>
          <ac:grpSpMkLst>
            <pc:docMk/>
            <pc:sldMk cId="1552351430" sldId="275"/>
            <ac:grpSpMk id="19" creationId="{FB1856BD-965F-900F-E510-3EAC1EEEB07C}"/>
          </ac:grpSpMkLst>
        </pc:grpChg>
        <pc:picChg chg="mod">
          <ac:chgData name="Caroline Pierret" userId="26695185-7ade-4bf2-b21b-f06985dbed16" providerId="ADAL" clId="{E018098D-0F98-4A76-B251-F479D5305738}" dt="2024-01-03T15:42:08.834" v="85" actId="1037"/>
          <ac:picMkLst>
            <pc:docMk/>
            <pc:sldMk cId="1552351430" sldId="275"/>
            <ac:picMk id="31" creationId="{C7D2D2BE-BDD8-7188-7F05-6C4798E6F55E}"/>
          </ac:picMkLst>
        </pc:picChg>
        <pc:picChg chg="mod">
          <ac:chgData name="Caroline Pierret" userId="26695185-7ade-4bf2-b21b-f06985dbed16" providerId="ADAL" clId="{E018098D-0F98-4A76-B251-F479D5305738}" dt="2024-01-03T15:42:08.834" v="85" actId="1037"/>
          <ac:picMkLst>
            <pc:docMk/>
            <pc:sldMk cId="1552351430" sldId="275"/>
            <ac:picMk id="45" creationId="{E6102E07-661B-78C3-8BC3-1B35B8362684}"/>
          </ac:picMkLst>
        </pc:picChg>
      </pc:sldChg>
      <pc:sldChg chg="addSp modSp mod">
        <pc:chgData name="Caroline Pierret" userId="26695185-7ade-4bf2-b21b-f06985dbed16" providerId="ADAL" clId="{E018098D-0F98-4A76-B251-F479D5305738}" dt="2024-01-03T15:45:25.425" v="151" actId="1076"/>
        <pc:sldMkLst>
          <pc:docMk/>
          <pc:sldMk cId="1975458382" sldId="304"/>
        </pc:sldMkLst>
        <pc:spChg chg="mod">
          <ac:chgData name="Caroline Pierret" userId="26695185-7ade-4bf2-b21b-f06985dbed16" providerId="ADAL" clId="{E018098D-0F98-4A76-B251-F479D5305738}" dt="2024-01-03T15:45:25.425" v="151" actId="1076"/>
          <ac:spMkLst>
            <pc:docMk/>
            <pc:sldMk cId="1975458382" sldId="304"/>
            <ac:spMk id="4" creationId="{89C3916B-DC87-DC04-13CF-4E6B5414B2FB}"/>
          </ac:spMkLst>
        </pc:spChg>
        <pc:spChg chg="mod">
          <ac:chgData name="Caroline Pierret" userId="26695185-7ade-4bf2-b21b-f06985dbed16" providerId="ADAL" clId="{E018098D-0F98-4A76-B251-F479D5305738}" dt="2024-01-03T15:44:30.235" v="142" actId="1076"/>
          <ac:spMkLst>
            <pc:docMk/>
            <pc:sldMk cId="1975458382" sldId="304"/>
            <ac:spMk id="5" creationId="{118AC3C4-ABF7-06B8-873B-754363F334DE}"/>
          </ac:spMkLst>
        </pc:spChg>
        <pc:spChg chg="add mod">
          <ac:chgData name="Caroline Pierret" userId="26695185-7ade-4bf2-b21b-f06985dbed16" providerId="ADAL" clId="{E018098D-0F98-4A76-B251-F479D5305738}" dt="2024-01-03T15:44:56.706" v="143" actId="207"/>
          <ac:spMkLst>
            <pc:docMk/>
            <pc:sldMk cId="1975458382" sldId="304"/>
            <ac:spMk id="8" creationId="{E9E687EB-ABA2-49DF-4CAD-DF3E484E0829}"/>
          </ac:spMkLst>
        </pc:spChg>
        <pc:spChg chg="mod">
          <ac:chgData name="Caroline Pierret" userId="26695185-7ade-4bf2-b21b-f06985dbed16" providerId="ADAL" clId="{E018098D-0F98-4A76-B251-F479D5305738}" dt="2024-01-03T15:44:25.156" v="141" actId="14100"/>
          <ac:spMkLst>
            <pc:docMk/>
            <pc:sldMk cId="1975458382" sldId="304"/>
            <ac:spMk id="18" creationId="{C38F0351-9D7D-9DE6-C25F-488BE6BDFE3E}"/>
          </ac:spMkLst>
        </pc:spChg>
        <pc:spChg chg="add mod">
          <ac:chgData name="Caroline Pierret" userId="26695185-7ade-4bf2-b21b-f06985dbed16" providerId="ADAL" clId="{E018098D-0F98-4A76-B251-F479D5305738}" dt="2024-01-03T15:45:07.955" v="148" actId="1038"/>
          <ac:spMkLst>
            <pc:docMk/>
            <pc:sldMk cId="1975458382" sldId="304"/>
            <ac:spMk id="30" creationId="{40F08D60-CF14-EFA0-A192-1B685D74D42C}"/>
          </ac:spMkLst>
        </pc:spChg>
      </pc:sldChg>
      <pc:sldChg chg="addSp modSp mod">
        <pc:chgData name="Caroline Pierret" userId="26695185-7ade-4bf2-b21b-f06985dbed16" providerId="ADAL" clId="{E018098D-0F98-4A76-B251-F479D5305738}" dt="2024-01-03T15:46:07.256" v="167" actId="1076"/>
        <pc:sldMkLst>
          <pc:docMk/>
          <pc:sldMk cId="3269121970" sldId="305"/>
        </pc:sldMkLst>
        <pc:spChg chg="mod">
          <ac:chgData name="Caroline Pierret" userId="26695185-7ade-4bf2-b21b-f06985dbed16" providerId="ADAL" clId="{E018098D-0F98-4A76-B251-F479D5305738}" dt="2024-01-03T15:45:45.795" v="165" actId="1076"/>
          <ac:spMkLst>
            <pc:docMk/>
            <pc:sldMk cId="3269121970" sldId="305"/>
            <ac:spMk id="2" creationId="{73C0E839-4A14-06E9-176F-8DEB3D666761}"/>
          </ac:spMkLst>
        </pc:spChg>
        <pc:spChg chg="add mod">
          <ac:chgData name="Caroline Pierret" userId="26695185-7ade-4bf2-b21b-f06985dbed16" providerId="ADAL" clId="{E018098D-0F98-4A76-B251-F479D5305738}" dt="2024-01-03T15:46:07.256" v="167" actId="1076"/>
          <ac:spMkLst>
            <pc:docMk/>
            <pc:sldMk cId="3269121970" sldId="305"/>
            <ac:spMk id="8" creationId="{FA91AE48-5D7C-2513-C4DE-8824FD05D548}"/>
          </ac:spMkLst>
        </pc:spChg>
        <pc:spChg chg="mod">
          <ac:chgData name="Caroline Pierret" userId="26695185-7ade-4bf2-b21b-f06985dbed16" providerId="ADAL" clId="{E018098D-0F98-4A76-B251-F479D5305738}" dt="2024-01-03T15:45:40.466" v="164" actId="1037"/>
          <ac:spMkLst>
            <pc:docMk/>
            <pc:sldMk cId="3269121970" sldId="305"/>
            <ac:spMk id="34" creationId="{DA3730FC-AED8-257B-15DC-26CC5023F0E9}"/>
          </ac:spMkLst>
        </pc:spChg>
        <pc:spChg chg="add mod">
          <ac:chgData name="Caroline Pierret" userId="26695185-7ade-4bf2-b21b-f06985dbed16" providerId="ADAL" clId="{E018098D-0F98-4A76-B251-F479D5305738}" dt="2024-01-03T15:46:02.616" v="166" actId="1076"/>
          <ac:spMkLst>
            <pc:docMk/>
            <pc:sldMk cId="3269121970" sldId="305"/>
            <ac:spMk id="36" creationId="{3175E971-B4B5-50FA-5707-262502C100A9}"/>
          </ac:spMkLst>
        </pc:spChg>
      </pc:sldChg>
      <pc:sldChg chg="addSp modSp mod">
        <pc:chgData name="Caroline Pierret" userId="26695185-7ade-4bf2-b21b-f06985dbed16" providerId="ADAL" clId="{E018098D-0F98-4A76-B251-F479D5305738}" dt="2024-01-03T15:46:48.353" v="172" actId="207"/>
        <pc:sldMkLst>
          <pc:docMk/>
          <pc:sldMk cId="1213549344" sldId="306"/>
        </pc:sldMkLst>
        <pc:spChg chg="mod">
          <ac:chgData name="Caroline Pierret" userId="26695185-7ade-4bf2-b21b-f06985dbed16" providerId="ADAL" clId="{E018098D-0F98-4A76-B251-F479D5305738}" dt="2024-01-03T15:46:26.806" v="171" actId="1076"/>
          <ac:spMkLst>
            <pc:docMk/>
            <pc:sldMk cId="1213549344" sldId="306"/>
            <ac:spMk id="2" creationId="{3E2B3629-7DDD-4870-1B00-E2EB6E03D8CB}"/>
          </ac:spMkLst>
        </pc:spChg>
        <pc:spChg chg="add mod">
          <ac:chgData name="Caroline Pierret" userId="26695185-7ade-4bf2-b21b-f06985dbed16" providerId="ADAL" clId="{E018098D-0F98-4A76-B251-F479D5305738}" dt="2024-01-03T15:46:09.268" v="168"/>
          <ac:spMkLst>
            <pc:docMk/>
            <pc:sldMk cId="1213549344" sldId="306"/>
            <ac:spMk id="8" creationId="{D4A3692A-82F3-B2C9-8408-5821A2B3F3D2}"/>
          </ac:spMkLst>
        </pc:spChg>
        <pc:spChg chg="mod">
          <ac:chgData name="Caroline Pierret" userId="26695185-7ade-4bf2-b21b-f06985dbed16" providerId="ADAL" clId="{E018098D-0F98-4A76-B251-F479D5305738}" dt="2024-01-03T15:46:48.353" v="172" actId="207"/>
          <ac:spMkLst>
            <pc:docMk/>
            <pc:sldMk cId="1213549344" sldId="306"/>
            <ac:spMk id="15" creationId="{5AA91FE4-7EBF-0142-F67B-CA785973573E}"/>
          </ac:spMkLst>
        </pc:spChg>
        <pc:spChg chg="mod">
          <ac:chgData name="Caroline Pierret" userId="26695185-7ade-4bf2-b21b-f06985dbed16" providerId="ADAL" clId="{E018098D-0F98-4A76-B251-F479D5305738}" dt="2024-01-03T15:46:23.375" v="170" actId="1076"/>
          <ac:spMkLst>
            <pc:docMk/>
            <pc:sldMk cId="1213549344" sldId="306"/>
            <ac:spMk id="34" creationId="{5576F591-36C3-ECBE-02F8-77328DBA82A0}"/>
          </ac:spMkLst>
        </pc:spChg>
        <pc:spChg chg="add mod">
          <ac:chgData name="Caroline Pierret" userId="26695185-7ade-4bf2-b21b-f06985dbed16" providerId="ADAL" clId="{E018098D-0F98-4A76-B251-F479D5305738}" dt="2024-01-03T15:46:09.268" v="168"/>
          <ac:spMkLst>
            <pc:docMk/>
            <pc:sldMk cId="1213549344" sldId="306"/>
            <ac:spMk id="36" creationId="{9B5E69C6-20EB-1538-19B4-3E3C918E8DEF}"/>
          </ac:spMkLst>
        </pc:spChg>
      </pc:sldChg>
      <pc:sldChg chg="addSp delSp modSp add mod ord modShow">
        <pc:chgData name="Caroline Pierret" userId="26695185-7ade-4bf2-b21b-f06985dbed16" providerId="ADAL" clId="{E018098D-0F98-4A76-B251-F479D5305738}" dt="2024-01-04T08:18:16.932" v="1669" actId="1038"/>
        <pc:sldMkLst>
          <pc:docMk/>
          <pc:sldMk cId="3343116756" sldId="312"/>
        </pc:sldMkLst>
        <pc:spChg chg="del">
          <ac:chgData name="Caroline Pierret" userId="26695185-7ade-4bf2-b21b-f06985dbed16" providerId="ADAL" clId="{E018098D-0F98-4A76-B251-F479D5305738}" dt="2024-01-03T16:12:59.170" v="580" actId="478"/>
          <ac:spMkLst>
            <pc:docMk/>
            <pc:sldMk cId="3343116756" sldId="312"/>
            <ac:spMk id="2" creationId="{12FC2FC9-F985-A6F1-9714-FDC4648B9A39}"/>
          </ac:spMkLst>
        </pc:spChg>
        <pc:spChg chg="del">
          <ac:chgData name="Caroline Pierret" userId="26695185-7ade-4bf2-b21b-f06985dbed16" providerId="ADAL" clId="{E018098D-0F98-4A76-B251-F479D5305738}" dt="2024-01-03T16:04:14.319" v="177" actId="478"/>
          <ac:spMkLst>
            <pc:docMk/>
            <pc:sldMk cId="3343116756" sldId="312"/>
            <ac:spMk id="4" creationId="{785D644D-71D7-FE11-B214-2C23D6CF6B4D}"/>
          </ac:spMkLst>
        </pc:spChg>
        <pc:spChg chg="add mod">
          <ac:chgData name="Caroline Pierret" userId="26695185-7ade-4bf2-b21b-f06985dbed16" providerId="ADAL" clId="{E018098D-0F98-4A76-B251-F479D5305738}" dt="2024-01-04T08:07:12.142" v="1300" actId="14100"/>
          <ac:spMkLst>
            <pc:docMk/>
            <pc:sldMk cId="3343116756" sldId="312"/>
            <ac:spMk id="4" creationId="{7E45847A-13E5-3509-394F-07C685F9D8D3}"/>
          </ac:spMkLst>
        </pc:spChg>
        <pc:spChg chg="del">
          <ac:chgData name="Caroline Pierret" userId="26695185-7ade-4bf2-b21b-f06985dbed16" providerId="ADAL" clId="{E018098D-0F98-4A76-B251-F479D5305738}" dt="2024-01-03T16:04:18.390" v="181" actId="478"/>
          <ac:spMkLst>
            <pc:docMk/>
            <pc:sldMk cId="3343116756" sldId="312"/>
            <ac:spMk id="5" creationId="{6641AB4C-5769-A8CB-1AD0-54F55E032089}"/>
          </ac:spMkLst>
        </pc:spChg>
        <pc:spChg chg="add mod">
          <ac:chgData name="Caroline Pierret" userId="26695185-7ade-4bf2-b21b-f06985dbed16" providerId="ADAL" clId="{E018098D-0F98-4A76-B251-F479D5305738}" dt="2024-01-04T07:42:41.024" v="993" actId="1076"/>
          <ac:spMkLst>
            <pc:docMk/>
            <pc:sldMk cId="3343116756" sldId="312"/>
            <ac:spMk id="5" creationId="{8E943ABD-720F-AE69-5250-D64ED17F5E79}"/>
          </ac:spMkLst>
        </pc:spChg>
        <pc:spChg chg="mod">
          <ac:chgData name="Caroline Pierret" userId="26695185-7ade-4bf2-b21b-f06985dbed16" providerId="ADAL" clId="{E018098D-0F98-4A76-B251-F479D5305738}" dt="2024-01-04T08:15:50.029" v="1539" actId="1037"/>
          <ac:spMkLst>
            <pc:docMk/>
            <pc:sldMk cId="3343116756" sldId="312"/>
            <ac:spMk id="6" creationId="{514FD4ED-FC01-673A-EA3C-C3BE4D43B6D5}"/>
          </ac:spMkLst>
        </pc:spChg>
        <pc:spChg chg="add mod">
          <ac:chgData name="Caroline Pierret" userId="26695185-7ade-4bf2-b21b-f06985dbed16" providerId="ADAL" clId="{E018098D-0F98-4A76-B251-F479D5305738}" dt="2024-01-04T07:56:19.265" v="1202" actId="1037"/>
          <ac:spMkLst>
            <pc:docMk/>
            <pc:sldMk cId="3343116756" sldId="312"/>
            <ac:spMk id="7" creationId="{635C43F8-C01E-54BF-920B-E05FAC20008D}"/>
          </ac:spMkLst>
        </pc:spChg>
        <pc:spChg chg="del">
          <ac:chgData name="Caroline Pierret" userId="26695185-7ade-4bf2-b21b-f06985dbed16" providerId="ADAL" clId="{E018098D-0F98-4A76-B251-F479D5305738}" dt="2024-01-03T16:13:10.029" v="582" actId="478"/>
          <ac:spMkLst>
            <pc:docMk/>
            <pc:sldMk cId="3343116756" sldId="312"/>
            <ac:spMk id="9" creationId="{2886BB22-52F2-50D8-89B1-B88A861B1B4E}"/>
          </ac:spMkLst>
        </pc:spChg>
        <pc:spChg chg="add mod">
          <ac:chgData name="Caroline Pierret" userId="26695185-7ade-4bf2-b21b-f06985dbed16" providerId="ADAL" clId="{E018098D-0F98-4A76-B251-F479D5305738}" dt="2024-01-04T07:56:19.265" v="1202" actId="1037"/>
          <ac:spMkLst>
            <pc:docMk/>
            <pc:sldMk cId="3343116756" sldId="312"/>
            <ac:spMk id="9" creationId="{818AB3F4-0C7B-B6BB-C874-3316F3F11D92}"/>
          </ac:spMkLst>
        </pc:spChg>
        <pc:spChg chg="mod">
          <ac:chgData name="Caroline Pierret" userId="26695185-7ade-4bf2-b21b-f06985dbed16" providerId="ADAL" clId="{E018098D-0F98-4A76-B251-F479D5305738}" dt="2024-01-04T08:16:20.650" v="1613" actId="1037"/>
          <ac:spMkLst>
            <pc:docMk/>
            <pc:sldMk cId="3343116756" sldId="312"/>
            <ac:spMk id="10" creationId="{780761E0-F3D3-EDED-366A-CBCFAABC1884}"/>
          </ac:spMkLst>
        </pc:spChg>
        <pc:spChg chg="mod">
          <ac:chgData name="Caroline Pierret" userId="26695185-7ade-4bf2-b21b-f06985dbed16" providerId="ADAL" clId="{E018098D-0F98-4A76-B251-F479D5305738}" dt="2024-01-04T08:16:23.586" v="1623" actId="1037"/>
          <ac:spMkLst>
            <pc:docMk/>
            <pc:sldMk cId="3343116756" sldId="312"/>
            <ac:spMk id="11" creationId="{66260477-39DC-3F73-E5CC-C17C992635AA}"/>
          </ac:spMkLst>
        </pc:spChg>
        <pc:spChg chg="mod">
          <ac:chgData name="Caroline Pierret" userId="26695185-7ade-4bf2-b21b-f06985dbed16" providerId="ADAL" clId="{E018098D-0F98-4A76-B251-F479D5305738}" dt="2024-01-04T08:15:47.064" v="1530" actId="1037"/>
          <ac:spMkLst>
            <pc:docMk/>
            <pc:sldMk cId="3343116756" sldId="312"/>
            <ac:spMk id="12" creationId="{9998DD47-23C1-97EA-36E8-80A2FC42BF82}"/>
          </ac:spMkLst>
        </pc:spChg>
        <pc:spChg chg="mod">
          <ac:chgData name="Caroline Pierret" userId="26695185-7ade-4bf2-b21b-f06985dbed16" providerId="ADAL" clId="{E018098D-0F98-4A76-B251-F479D5305738}" dt="2024-01-03T16:24:32.528" v="826" actId="14100"/>
          <ac:spMkLst>
            <pc:docMk/>
            <pc:sldMk cId="3343116756" sldId="312"/>
            <ac:spMk id="13" creationId="{9A162BDA-7B0B-FB81-2083-E0C2335106A8}"/>
          </ac:spMkLst>
        </pc:spChg>
        <pc:spChg chg="del">
          <ac:chgData name="Caroline Pierret" userId="26695185-7ade-4bf2-b21b-f06985dbed16" providerId="ADAL" clId="{E018098D-0F98-4A76-B251-F479D5305738}" dt="2024-01-03T16:04:22.519" v="185" actId="478"/>
          <ac:spMkLst>
            <pc:docMk/>
            <pc:sldMk cId="3343116756" sldId="312"/>
            <ac:spMk id="14" creationId="{04F023F0-561E-AC38-BC7D-4C2D56A5179E}"/>
          </ac:spMkLst>
        </pc:spChg>
        <pc:spChg chg="add mod">
          <ac:chgData name="Caroline Pierret" userId="26695185-7ade-4bf2-b21b-f06985dbed16" providerId="ADAL" clId="{E018098D-0F98-4A76-B251-F479D5305738}" dt="2024-01-04T07:47:05.627" v="1039" actId="1076"/>
          <ac:spMkLst>
            <pc:docMk/>
            <pc:sldMk cId="3343116756" sldId="312"/>
            <ac:spMk id="14" creationId="{7AD12CD6-4067-C0ED-F651-5968A094E4D1}"/>
          </ac:spMkLst>
        </pc:spChg>
        <pc:spChg chg="add mod">
          <ac:chgData name="Caroline Pierret" userId="26695185-7ade-4bf2-b21b-f06985dbed16" providerId="ADAL" clId="{E018098D-0F98-4A76-B251-F479D5305738}" dt="2024-01-04T07:47:01.583" v="1038" actId="1076"/>
          <ac:spMkLst>
            <pc:docMk/>
            <pc:sldMk cId="3343116756" sldId="312"/>
            <ac:spMk id="15" creationId="{5A993BAB-34D6-F768-6F3C-BFD308294ACD}"/>
          </ac:spMkLst>
        </pc:spChg>
        <pc:spChg chg="del">
          <ac:chgData name="Caroline Pierret" userId="26695185-7ade-4bf2-b21b-f06985dbed16" providerId="ADAL" clId="{E018098D-0F98-4A76-B251-F479D5305738}" dt="2024-01-03T16:04:19.710" v="182" actId="478"/>
          <ac:spMkLst>
            <pc:docMk/>
            <pc:sldMk cId="3343116756" sldId="312"/>
            <ac:spMk id="15" creationId="{5AA91FE4-7EBF-0142-F67B-CA785973573E}"/>
          </ac:spMkLst>
        </pc:spChg>
        <pc:spChg chg="add mod">
          <ac:chgData name="Caroline Pierret" userId="26695185-7ade-4bf2-b21b-f06985dbed16" providerId="ADAL" clId="{E018098D-0F98-4A76-B251-F479D5305738}" dt="2024-01-04T07:48:46.761" v="1059" actId="5793"/>
          <ac:spMkLst>
            <pc:docMk/>
            <pc:sldMk cId="3343116756" sldId="312"/>
            <ac:spMk id="16" creationId="{3080D1E2-CBE6-BDAD-F771-7C26CED18F8E}"/>
          </ac:spMkLst>
        </pc:spChg>
        <pc:spChg chg="del">
          <ac:chgData name="Caroline Pierret" userId="26695185-7ade-4bf2-b21b-f06985dbed16" providerId="ADAL" clId="{E018098D-0F98-4A76-B251-F479D5305738}" dt="2024-01-03T16:04:27.430" v="189" actId="478"/>
          <ac:spMkLst>
            <pc:docMk/>
            <pc:sldMk cId="3343116756" sldId="312"/>
            <ac:spMk id="16" creationId="{97944EAC-132E-59B9-A9F9-5681B2E70A62}"/>
          </ac:spMkLst>
        </pc:spChg>
        <pc:spChg chg="del">
          <ac:chgData name="Caroline Pierret" userId="26695185-7ade-4bf2-b21b-f06985dbed16" providerId="ADAL" clId="{E018098D-0F98-4A76-B251-F479D5305738}" dt="2024-01-03T16:04:24.039" v="186" actId="478"/>
          <ac:spMkLst>
            <pc:docMk/>
            <pc:sldMk cId="3343116756" sldId="312"/>
            <ac:spMk id="17" creationId="{2F791E79-6326-5A53-99C8-B1CB19B8B25A}"/>
          </ac:spMkLst>
        </pc:spChg>
        <pc:spChg chg="add mod">
          <ac:chgData name="Caroline Pierret" userId="26695185-7ade-4bf2-b21b-f06985dbed16" providerId="ADAL" clId="{E018098D-0F98-4A76-B251-F479D5305738}" dt="2024-01-04T07:48:31.046" v="1054" actId="14100"/>
          <ac:spMkLst>
            <pc:docMk/>
            <pc:sldMk cId="3343116756" sldId="312"/>
            <ac:spMk id="17" creationId="{89962663-0B86-3126-CAA7-6AED8AB03E76}"/>
          </ac:spMkLst>
        </pc:spChg>
        <pc:spChg chg="mod">
          <ac:chgData name="Caroline Pierret" userId="26695185-7ade-4bf2-b21b-f06985dbed16" providerId="ADAL" clId="{E018098D-0F98-4A76-B251-F479D5305738}" dt="2024-01-03T16:10:59.309" v="547" actId="207"/>
          <ac:spMkLst>
            <pc:docMk/>
            <pc:sldMk cId="3343116756" sldId="312"/>
            <ac:spMk id="18" creationId="{0F8CA32D-5DE8-99D5-685A-B02B5B11D050}"/>
          </ac:spMkLst>
        </pc:spChg>
        <pc:spChg chg="mod">
          <ac:chgData name="Caroline Pierret" userId="26695185-7ade-4bf2-b21b-f06985dbed16" providerId="ADAL" clId="{E018098D-0F98-4A76-B251-F479D5305738}" dt="2024-01-03T16:05:10.059" v="306" actId="20577"/>
          <ac:spMkLst>
            <pc:docMk/>
            <pc:sldMk cId="3343116756" sldId="312"/>
            <ac:spMk id="21" creationId="{6621B021-9194-9F30-547B-AD1BD937E4A0}"/>
          </ac:spMkLst>
        </pc:spChg>
        <pc:spChg chg="mod">
          <ac:chgData name="Caroline Pierret" userId="26695185-7ade-4bf2-b21b-f06985dbed16" providerId="ADAL" clId="{E018098D-0F98-4A76-B251-F479D5305738}" dt="2024-01-04T07:40:18.058" v="871" actId="20577"/>
          <ac:spMkLst>
            <pc:docMk/>
            <pc:sldMk cId="3343116756" sldId="312"/>
            <ac:spMk id="22" creationId="{6B9B8431-0FE0-4F06-27DC-7B1DCB7D0DA8}"/>
          </ac:spMkLst>
        </pc:spChg>
        <pc:spChg chg="mod">
          <ac:chgData name="Caroline Pierret" userId="26695185-7ade-4bf2-b21b-f06985dbed16" providerId="ADAL" clId="{E018098D-0F98-4A76-B251-F479D5305738}" dt="2024-01-04T08:15:56.682" v="1571" actId="1038"/>
          <ac:spMkLst>
            <pc:docMk/>
            <pc:sldMk cId="3343116756" sldId="312"/>
            <ac:spMk id="23" creationId="{51F6DA59-06A0-30CF-6BCC-47599272439F}"/>
          </ac:spMkLst>
        </pc:spChg>
        <pc:spChg chg="mod">
          <ac:chgData name="Caroline Pierret" userId="26695185-7ade-4bf2-b21b-f06985dbed16" providerId="ADAL" clId="{E018098D-0F98-4A76-B251-F479D5305738}" dt="2024-01-04T08:16:30.272" v="1643" actId="1037"/>
          <ac:spMkLst>
            <pc:docMk/>
            <pc:sldMk cId="3343116756" sldId="312"/>
            <ac:spMk id="24" creationId="{9E00A662-472D-659B-13DE-12E26BAFB55A}"/>
          </ac:spMkLst>
        </pc:spChg>
        <pc:spChg chg="mod">
          <ac:chgData name="Caroline Pierret" userId="26695185-7ade-4bf2-b21b-f06985dbed16" providerId="ADAL" clId="{E018098D-0F98-4A76-B251-F479D5305738}" dt="2024-01-04T08:16:25.091" v="1631" actId="1037"/>
          <ac:spMkLst>
            <pc:docMk/>
            <pc:sldMk cId="3343116756" sldId="312"/>
            <ac:spMk id="25" creationId="{B1C09017-5FE8-85EF-98BD-0C8641D25738}"/>
          </ac:spMkLst>
        </pc:spChg>
        <pc:spChg chg="mod">
          <ac:chgData name="Caroline Pierret" userId="26695185-7ade-4bf2-b21b-f06985dbed16" providerId="ADAL" clId="{E018098D-0F98-4A76-B251-F479D5305738}" dt="2024-01-04T08:17:06.120" v="1649" actId="1076"/>
          <ac:spMkLst>
            <pc:docMk/>
            <pc:sldMk cId="3343116756" sldId="312"/>
            <ac:spMk id="26" creationId="{E7669FF5-FF4E-B087-78C2-00A342C6C059}"/>
          </ac:spMkLst>
        </pc:spChg>
        <pc:spChg chg="mod">
          <ac:chgData name="Caroline Pierret" userId="26695185-7ade-4bf2-b21b-f06985dbed16" providerId="ADAL" clId="{E018098D-0F98-4A76-B251-F479D5305738}" dt="2024-01-03T16:20:35.890" v="784" actId="1037"/>
          <ac:spMkLst>
            <pc:docMk/>
            <pc:sldMk cId="3343116756" sldId="312"/>
            <ac:spMk id="27" creationId="{3555D7A0-4A25-1322-08E1-EF72F273C938}"/>
          </ac:spMkLst>
        </pc:spChg>
        <pc:spChg chg="mod">
          <ac:chgData name="Caroline Pierret" userId="26695185-7ade-4bf2-b21b-f06985dbed16" providerId="ADAL" clId="{E018098D-0F98-4A76-B251-F479D5305738}" dt="2024-01-03T16:20:18.119" v="770" actId="1037"/>
          <ac:spMkLst>
            <pc:docMk/>
            <pc:sldMk cId="3343116756" sldId="312"/>
            <ac:spMk id="28" creationId="{6B0FBA3C-D596-E9E1-421D-1B0E7A7F483A}"/>
          </ac:spMkLst>
        </pc:spChg>
        <pc:spChg chg="mod">
          <ac:chgData name="Caroline Pierret" userId="26695185-7ade-4bf2-b21b-f06985dbed16" providerId="ADAL" clId="{E018098D-0F98-4A76-B251-F479D5305738}" dt="2024-01-03T16:20:18.119" v="770" actId="1037"/>
          <ac:spMkLst>
            <pc:docMk/>
            <pc:sldMk cId="3343116756" sldId="312"/>
            <ac:spMk id="29" creationId="{D8F095EA-2AD3-1EEC-5889-624FA2F0A61D}"/>
          </ac:spMkLst>
        </pc:spChg>
        <pc:spChg chg="mod">
          <ac:chgData name="Caroline Pierret" userId="26695185-7ade-4bf2-b21b-f06985dbed16" providerId="ADAL" clId="{E018098D-0F98-4A76-B251-F479D5305738}" dt="2024-01-03T16:12:25.804" v="573" actId="255"/>
          <ac:spMkLst>
            <pc:docMk/>
            <pc:sldMk cId="3343116756" sldId="312"/>
            <ac:spMk id="30" creationId="{5C7E3308-5CAF-6CC0-45A2-CBFC1C21E463}"/>
          </ac:spMkLst>
        </pc:spChg>
        <pc:spChg chg="mod">
          <ac:chgData name="Caroline Pierret" userId="26695185-7ade-4bf2-b21b-f06985dbed16" providerId="ADAL" clId="{E018098D-0F98-4A76-B251-F479D5305738}" dt="2024-01-04T07:48:00.588" v="1047" actId="1076"/>
          <ac:spMkLst>
            <pc:docMk/>
            <pc:sldMk cId="3343116756" sldId="312"/>
            <ac:spMk id="32" creationId="{0417F8AD-84A9-2C8D-3E61-567EB6FF5B4C}"/>
          </ac:spMkLst>
        </pc:spChg>
        <pc:spChg chg="mod">
          <ac:chgData name="Caroline Pierret" userId="26695185-7ade-4bf2-b21b-f06985dbed16" providerId="ADAL" clId="{E018098D-0F98-4A76-B251-F479D5305738}" dt="2024-01-03T16:20:18.119" v="770" actId="1037"/>
          <ac:spMkLst>
            <pc:docMk/>
            <pc:sldMk cId="3343116756" sldId="312"/>
            <ac:spMk id="33" creationId="{5A5841BF-0B68-C776-12BE-F9FA59BF478B}"/>
          </ac:spMkLst>
        </pc:spChg>
        <pc:spChg chg="mod">
          <ac:chgData name="Caroline Pierret" userId="26695185-7ade-4bf2-b21b-f06985dbed16" providerId="ADAL" clId="{E018098D-0F98-4A76-B251-F479D5305738}" dt="2024-01-03T16:28:22.701" v="869" actId="403"/>
          <ac:spMkLst>
            <pc:docMk/>
            <pc:sldMk cId="3343116756" sldId="312"/>
            <ac:spMk id="34" creationId="{855FCFB2-91D6-4C41-A1E6-500BE63482D3}"/>
          </ac:spMkLst>
        </pc:spChg>
        <pc:spChg chg="mod">
          <ac:chgData name="Caroline Pierret" userId="26695185-7ade-4bf2-b21b-f06985dbed16" providerId="ADAL" clId="{E018098D-0F98-4A76-B251-F479D5305738}" dt="2024-01-04T08:02:30.807" v="1258" actId="404"/>
          <ac:spMkLst>
            <pc:docMk/>
            <pc:sldMk cId="3343116756" sldId="312"/>
            <ac:spMk id="36" creationId="{31ABEFA6-9D8B-D009-82EB-81685D41A7CC}"/>
          </ac:spMkLst>
        </pc:spChg>
        <pc:spChg chg="add mod">
          <ac:chgData name="Caroline Pierret" userId="26695185-7ade-4bf2-b21b-f06985dbed16" providerId="ADAL" clId="{E018098D-0F98-4A76-B251-F479D5305738}" dt="2024-01-04T08:09:03.437" v="1329" actId="14100"/>
          <ac:spMkLst>
            <pc:docMk/>
            <pc:sldMk cId="3343116756" sldId="312"/>
            <ac:spMk id="37" creationId="{0D979C6E-39BE-2CEF-550D-F25A56F1A3CE}"/>
          </ac:spMkLst>
        </pc:spChg>
        <pc:spChg chg="del mod">
          <ac:chgData name="Caroline Pierret" userId="26695185-7ade-4bf2-b21b-f06985dbed16" providerId="ADAL" clId="{E018098D-0F98-4A76-B251-F479D5305738}" dt="2024-01-03T16:04:16.769" v="179" actId="478"/>
          <ac:spMkLst>
            <pc:docMk/>
            <pc:sldMk cId="3343116756" sldId="312"/>
            <ac:spMk id="37" creationId="{DCFE186E-A01B-AE3E-ABE4-07FA976D7CC5}"/>
          </ac:spMkLst>
        </pc:spChg>
        <pc:spChg chg="mod">
          <ac:chgData name="Caroline Pierret" userId="26695185-7ade-4bf2-b21b-f06985dbed16" providerId="ADAL" clId="{E018098D-0F98-4A76-B251-F479D5305738}" dt="2024-01-04T08:02:35.964" v="1259" actId="255"/>
          <ac:spMkLst>
            <pc:docMk/>
            <pc:sldMk cId="3343116756" sldId="312"/>
            <ac:spMk id="38" creationId="{CBF0B76E-0F24-4649-1556-A7CFBF263283}"/>
          </ac:spMkLst>
        </pc:spChg>
        <pc:spChg chg="add mod">
          <ac:chgData name="Caroline Pierret" userId="26695185-7ade-4bf2-b21b-f06985dbed16" providerId="ADAL" clId="{E018098D-0F98-4A76-B251-F479D5305738}" dt="2024-01-04T07:57:22.468" v="1234" actId="1076"/>
          <ac:spMkLst>
            <pc:docMk/>
            <pc:sldMk cId="3343116756" sldId="312"/>
            <ac:spMk id="39" creationId="{1AA04209-B7EC-F2AD-7827-5854D768E8C5}"/>
          </ac:spMkLst>
        </pc:spChg>
        <pc:spChg chg="del">
          <ac:chgData name="Caroline Pierret" userId="26695185-7ade-4bf2-b21b-f06985dbed16" providerId="ADAL" clId="{E018098D-0F98-4A76-B251-F479D5305738}" dt="2024-01-03T16:04:17.609" v="180" actId="478"/>
          <ac:spMkLst>
            <pc:docMk/>
            <pc:sldMk cId="3343116756" sldId="312"/>
            <ac:spMk id="39" creationId="{51E69834-9020-BE84-2005-A79942EACC6C}"/>
          </ac:spMkLst>
        </pc:spChg>
        <pc:spChg chg="del">
          <ac:chgData name="Caroline Pierret" userId="26695185-7ade-4bf2-b21b-f06985dbed16" providerId="ADAL" clId="{E018098D-0F98-4A76-B251-F479D5305738}" dt="2024-01-03T16:04:20.684" v="183" actId="478"/>
          <ac:spMkLst>
            <pc:docMk/>
            <pc:sldMk cId="3343116756" sldId="312"/>
            <ac:spMk id="40" creationId="{820B4F75-D992-53AE-4BD0-DC4C03FC3CFF}"/>
          </ac:spMkLst>
        </pc:spChg>
        <pc:spChg chg="add mod">
          <ac:chgData name="Caroline Pierret" userId="26695185-7ade-4bf2-b21b-f06985dbed16" providerId="ADAL" clId="{E018098D-0F98-4A76-B251-F479D5305738}" dt="2024-01-04T08:10:44.691" v="1388" actId="20577"/>
          <ac:spMkLst>
            <pc:docMk/>
            <pc:sldMk cId="3343116756" sldId="312"/>
            <ac:spMk id="40" creationId="{9AC09AC1-9493-E221-D960-5A212DC993BA}"/>
          </ac:spMkLst>
        </pc:spChg>
        <pc:spChg chg="add del mod">
          <ac:chgData name="Caroline Pierret" userId="26695185-7ade-4bf2-b21b-f06985dbed16" providerId="ADAL" clId="{E018098D-0F98-4A76-B251-F479D5305738}" dt="2024-01-04T08:15:21.378" v="1492" actId="478"/>
          <ac:spMkLst>
            <pc:docMk/>
            <pc:sldMk cId="3343116756" sldId="312"/>
            <ac:spMk id="41" creationId="{2315B611-A6AB-C1CB-BBF2-2B5CD5DEDA69}"/>
          </ac:spMkLst>
        </pc:spChg>
        <pc:spChg chg="del">
          <ac:chgData name="Caroline Pierret" userId="26695185-7ade-4bf2-b21b-f06985dbed16" providerId="ADAL" clId="{E018098D-0F98-4A76-B251-F479D5305738}" dt="2024-01-03T16:04:21.403" v="184" actId="478"/>
          <ac:spMkLst>
            <pc:docMk/>
            <pc:sldMk cId="3343116756" sldId="312"/>
            <ac:spMk id="41" creationId="{2FA1EDB8-CAF9-E976-6568-C418A7CAED94}"/>
          </ac:spMkLst>
        </pc:spChg>
        <pc:spChg chg="add mod">
          <ac:chgData name="Caroline Pierret" userId="26695185-7ade-4bf2-b21b-f06985dbed16" providerId="ADAL" clId="{E018098D-0F98-4A76-B251-F479D5305738}" dt="2024-01-04T07:56:03.078" v="1190" actId="571"/>
          <ac:spMkLst>
            <pc:docMk/>
            <pc:sldMk cId="3343116756" sldId="312"/>
            <ac:spMk id="42" creationId="{714CDE6A-1CFC-ADBE-608B-CC6C8106DE9E}"/>
          </ac:spMkLst>
        </pc:spChg>
        <pc:spChg chg="del">
          <ac:chgData name="Caroline Pierret" userId="26695185-7ade-4bf2-b21b-f06985dbed16" providerId="ADAL" clId="{E018098D-0F98-4A76-B251-F479D5305738}" dt="2024-01-03T16:04:25.119" v="187" actId="478"/>
          <ac:spMkLst>
            <pc:docMk/>
            <pc:sldMk cId="3343116756" sldId="312"/>
            <ac:spMk id="42" creationId="{717A9811-C013-ABD5-88E1-96D6DB885022}"/>
          </ac:spMkLst>
        </pc:spChg>
        <pc:spChg chg="del">
          <ac:chgData name="Caroline Pierret" userId="26695185-7ade-4bf2-b21b-f06985dbed16" providerId="ADAL" clId="{E018098D-0F98-4A76-B251-F479D5305738}" dt="2024-01-03T16:04:26.288" v="188" actId="478"/>
          <ac:spMkLst>
            <pc:docMk/>
            <pc:sldMk cId="3343116756" sldId="312"/>
            <ac:spMk id="43" creationId="{76865C35-5443-F06B-092F-BBF521434100}"/>
          </ac:spMkLst>
        </pc:spChg>
        <pc:spChg chg="add mod">
          <ac:chgData name="Caroline Pierret" userId="26695185-7ade-4bf2-b21b-f06985dbed16" providerId="ADAL" clId="{E018098D-0F98-4A76-B251-F479D5305738}" dt="2024-01-04T07:56:03.078" v="1190" actId="571"/>
          <ac:spMkLst>
            <pc:docMk/>
            <pc:sldMk cId="3343116756" sldId="312"/>
            <ac:spMk id="43" creationId="{F2846D31-5F07-C04F-14EA-9C311D2AE29E}"/>
          </ac:spMkLst>
        </pc:spChg>
        <pc:spChg chg="add mod">
          <ac:chgData name="Caroline Pierret" userId="26695185-7ade-4bf2-b21b-f06985dbed16" providerId="ADAL" clId="{E018098D-0F98-4A76-B251-F479D5305738}" dt="2024-01-04T08:07:25.332" v="1302" actId="1076"/>
          <ac:spMkLst>
            <pc:docMk/>
            <pc:sldMk cId="3343116756" sldId="312"/>
            <ac:spMk id="45" creationId="{3D83E637-B0C5-4CEF-914F-CAD663998566}"/>
          </ac:spMkLst>
        </pc:spChg>
        <pc:spChg chg="add mod">
          <ac:chgData name="Caroline Pierret" userId="26695185-7ade-4bf2-b21b-f06985dbed16" providerId="ADAL" clId="{E018098D-0F98-4A76-B251-F479D5305738}" dt="2024-01-04T08:07:21.958" v="1301" actId="1076"/>
          <ac:spMkLst>
            <pc:docMk/>
            <pc:sldMk cId="3343116756" sldId="312"/>
            <ac:spMk id="46" creationId="{671BAD4D-4CCA-11BC-9F10-73019CC31DCE}"/>
          </ac:spMkLst>
        </pc:spChg>
        <pc:spChg chg="del">
          <ac:chgData name="Caroline Pierret" userId="26695185-7ade-4bf2-b21b-f06985dbed16" providerId="ADAL" clId="{E018098D-0F98-4A76-B251-F479D5305738}" dt="2024-01-03T16:05:02.270" v="298" actId="478"/>
          <ac:spMkLst>
            <pc:docMk/>
            <pc:sldMk cId="3343116756" sldId="312"/>
            <ac:spMk id="46" creationId="{F0EC0028-276E-A188-53C6-032F5AEE7F40}"/>
          </ac:spMkLst>
        </pc:spChg>
        <pc:spChg chg="mod">
          <ac:chgData name="Caroline Pierret" userId="26695185-7ade-4bf2-b21b-f06985dbed16" providerId="ADAL" clId="{E018098D-0F98-4A76-B251-F479D5305738}" dt="2024-01-04T08:02:55.324" v="1260" actId="255"/>
          <ac:spMkLst>
            <pc:docMk/>
            <pc:sldMk cId="3343116756" sldId="312"/>
            <ac:spMk id="47" creationId="{0C655392-EC51-24F9-F734-93B5E7611543}"/>
          </ac:spMkLst>
        </pc:spChg>
        <pc:spChg chg="mod">
          <ac:chgData name="Caroline Pierret" userId="26695185-7ade-4bf2-b21b-f06985dbed16" providerId="ADAL" clId="{E018098D-0F98-4A76-B251-F479D5305738}" dt="2024-01-04T08:02:55.324" v="1260" actId="255"/>
          <ac:spMkLst>
            <pc:docMk/>
            <pc:sldMk cId="3343116756" sldId="312"/>
            <ac:spMk id="48" creationId="{78B69C3A-0595-B7ED-9777-A56D37C33CC2}"/>
          </ac:spMkLst>
        </pc:spChg>
        <pc:spChg chg="add del mod">
          <ac:chgData name="Caroline Pierret" userId="26695185-7ade-4bf2-b21b-f06985dbed16" providerId="ADAL" clId="{E018098D-0F98-4A76-B251-F479D5305738}" dt="2024-01-03T16:13:53.908" v="593" actId="478"/>
          <ac:spMkLst>
            <pc:docMk/>
            <pc:sldMk cId="3343116756" sldId="312"/>
            <ac:spMk id="49" creationId="{E75088D9-A11F-0926-D6A8-19E9F887AB51}"/>
          </ac:spMkLst>
        </pc:spChg>
        <pc:spChg chg="add del mod">
          <ac:chgData name="Caroline Pierret" userId="26695185-7ade-4bf2-b21b-f06985dbed16" providerId="ADAL" clId="{E018098D-0F98-4A76-B251-F479D5305738}" dt="2024-01-04T08:09:41.166" v="1348" actId="478"/>
          <ac:spMkLst>
            <pc:docMk/>
            <pc:sldMk cId="3343116756" sldId="312"/>
            <ac:spMk id="50" creationId="{450BB459-16FB-4736-B919-04339D4AB1F6}"/>
          </ac:spMkLst>
        </pc:spChg>
        <pc:spChg chg="add del mod">
          <ac:chgData name="Caroline Pierret" userId="26695185-7ade-4bf2-b21b-f06985dbed16" providerId="ADAL" clId="{E018098D-0F98-4A76-B251-F479D5305738}" dt="2024-01-03T16:17:33.069" v="633" actId="478"/>
          <ac:spMkLst>
            <pc:docMk/>
            <pc:sldMk cId="3343116756" sldId="312"/>
            <ac:spMk id="50" creationId="{984AACE2-A7D3-B124-638E-EBA8E205DC6B}"/>
          </ac:spMkLst>
        </pc:spChg>
        <pc:spChg chg="add mod">
          <ac:chgData name="Caroline Pierret" userId="26695185-7ade-4bf2-b21b-f06985dbed16" providerId="ADAL" clId="{E018098D-0F98-4A76-B251-F479D5305738}" dt="2024-01-03T16:15:14.519" v="606" actId="14100"/>
          <ac:spMkLst>
            <pc:docMk/>
            <pc:sldMk cId="3343116756" sldId="312"/>
            <ac:spMk id="51" creationId="{127018C4-85E6-D05A-51D5-40B5B1EA6876}"/>
          </ac:spMkLst>
        </pc:spChg>
        <pc:spChg chg="add mod">
          <ac:chgData name="Caroline Pierret" userId="26695185-7ade-4bf2-b21b-f06985dbed16" providerId="ADAL" clId="{E018098D-0F98-4A76-B251-F479D5305738}" dt="2024-01-03T16:16:44.029" v="624" actId="1035"/>
          <ac:spMkLst>
            <pc:docMk/>
            <pc:sldMk cId="3343116756" sldId="312"/>
            <ac:spMk id="52" creationId="{7C200F20-E741-8D69-DD1F-48F904B849A9}"/>
          </ac:spMkLst>
        </pc:spChg>
        <pc:spChg chg="add mod">
          <ac:chgData name="Caroline Pierret" userId="26695185-7ade-4bf2-b21b-f06985dbed16" providerId="ADAL" clId="{E018098D-0F98-4A76-B251-F479D5305738}" dt="2024-01-03T16:19:14.610" v="663" actId="1076"/>
          <ac:spMkLst>
            <pc:docMk/>
            <pc:sldMk cId="3343116756" sldId="312"/>
            <ac:spMk id="53" creationId="{9CA4125B-32D3-8C0F-AEFC-0C263454AB94}"/>
          </ac:spMkLst>
        </pc:spChg>
        <pc:spChg chg="add mod">
          <ac:chgData name="Caroline Pierret" userId="26695185-7ade-4bf2-b21b-f06985dbed16" providerId="ADAL" clId="{E018098D-0F98-4A76-B251-F479D5305738}" dt="2024-01-04T08:09:58.217" v="1359" actId="1038"/>
          <ac:spMkLst>
            <pc:docMk/>
            <pc:sldMk cId="3343116756" sldId="312"/>
            <ac:spMk id="54" creationId="{9A724A90-6D42-4DC1-54CB-FAD131875E3B}"/>
          </ac:spMkLst>
        </pc:spChg>
        <pc:spChg chg="add mod">
          <ac:chgData name="Caroline Pierret" userId="26695185-7ade-4bf2-b21b-f06985dbed16" providerId="ADAL" clId="{E018098D-0F98-4A76-B251-F479D5305738}" dt="2024-01-04T08:06:17.670" v="1280" actId="1037"/>
          <ac:spMkLst>
            <pc:docMk/>
            <pc:sldMk cId="3343116756" sldId="312"/>
            <ac:spMk id="55" creationId="{F9AF69AC-18BE-C58A-03F4-275CB487633B}"/>
          </ac:spMkLst>
        </pc:spChg>
        <pc:spChg chg="add mod">
          <ac:chgData name="Caroline Pierret" userId="26695185-7ade-4bf2-b21b-f06985dbed16" providerId="ADAL" clId="{E018098D-0F98-4A76-B251-F479D5305738}" dt="2024-01-04T08:10:13.477" v="1386" actId="1076"/>
          <ac:spMkLst>
            <pc:docMk/>
            <pc:sldMk cId="3343116756" sldId="312"/>
            <ac:spMk id="56" creationId="{360EEED4-8472-6D58-A603-6203D5B597E3}"/>
          </ac:spMkLst>
        </pc:spChg>
        <pc:spChg chg="add del mod">
          <ac:chgData name="Caroline Pierret" userId="26695185-7ade-4bf2-b21b-f06985dbed16" providerId="ADAL" clId="{E018098D-0F98-4A76-B251-F479D5305738}" dt="2024-01-03T16:17:56.020" v="638"/>
          <ac:spMkLst>
            <pc:docMk/>
            <pc:sldMk cId="3343116756" sldId="312"/>
            <ac:spMk id="56" creationId="{8A91FD32-DBB1-C726-C98D-8DBA35BCEB54}"/>
          </ac:spMkLst>
        </pc:spChg>
        <pc:spChg chg="add mod">
          <ac:chgData name="Caroline Pierret" userId="26695185-7ade-4bf2-b21b-f06985dbed16" providerId="ADAL" clId="{E018098D-0F98-4A76-B251-F479D5305738}" dt="2024-01-04T08:10:03.296" v="1377" actId="1037"/>
          <ac:spMkLst>
            <pc:docMk/>
            <pc:sldMk cId="3343116756" sldId="312"/>
            <ac:spMk id="57" creationId="{231155EF-1D8B-C972-2F05-6CA28DF529FB}"/>
          </ac:spMkLst>
        </pc:spChg>
        <pc:spChg chg="add mod">
          <ac:chgData name="Caroline Pierret" userId="26695185-7ade-4bf2-b21b-f06985dbed16" providerId="ADAL" clId="{E018098D-0F98-4A76-B251-F479D5305738}" dt="2024-01-04T08:10:08.917" v="1385" actId="1038"/>
          <ac:spMkLst>
            <pc:docMk/>
            <pc:sldMk cId="3343116756" sldId="312"/>
            <ac:spMk id="58" creationId="{04E73CB5-90A6-1E1B-2320-4031A76B31C5}"/>
          </ac:spMkLst>
        </pc:spChg>
        <pc:spChg chg="add mod">
          <ac:chgData name="Caroline Pierret" userId="26695185-7ade-4bf2-b21b-f06985dbed16" providerId="ADAL" clId="{E018098D-0F98-4A76-B251-F479D5305738}" dt="2024-01-03T16:26:12.970" v="841" actId="403"/>
          <ac:spMkLst>
            <pc:docMk/>
            <pc:sldMk cId="3343116756" sldId="312"/>
            <ac:spMk id="59" creationId="{2C56E34A-2F00-64BF-890D-C05324599A2A}"/>
          </ac:spMkLst>
        </pc:spChg>
        <pc:spChg chg="add mod">
          <ac:chgData name="Caroline Pierret" userId="26695185-7ade-4bf2-b21b-f06985dbed16" providerId="ADAL" clId="{E018098D-0F98-4A76-B251-F479D5305738}" dt="2024-01-03T16:26:15.321" v="842" actId="403"/>
          <ac:spMkLst>
            <pc:docMk/>
            <pc:sldMk cId="3343116756" sldId="312"/>
            <ac:spMk id="60" creationId="{A53023B2-5676-D844-0C49-6637222C43D0}"/>
          </ac:spMkLst>
        </pc:spChg>
        <pc:spChg chg="add mod">
          <ac:chgData name="Caroline Pierret" userId="26695185-7ade-4bf2-b21b-f06985dbed16" providerId="ADAL" clId="{E018098D-0F98-4A76-B251-F479D5305738}" dt="2024-01-04T08:18:16.932" v="1669" actId="1038"/>
          <ac:spMkLst>
            <pc:docMk/>
            <pc:sldMk cId="3343116756" sldId="312"/>
            <ac:spMk id="61" creationId="{6026BAAE-10BC-740D-A83A-3AB166FA0E2A}"/>
          </ac:spMkLst>
        </pc:spChg>
        <pc:spChg chg="add mod">
          <ac:chgData name="Caroline Pierret" userId="26695185-7ade-4bf2-b21b-f06985dbed16" providerId="ADAL" clId="{E018098D-0F98-4A76-B251-F479D5305738}" dt="2024-01-03T16:21:54.320" v="790" actId="1076"/>
          <ac:spMkLst>
            <pc:docMk/>
            <pc:sldMk cId="3343116756" sldId="312"/>
            <ac:spMk id="62" creationId="{A608D8B9-9DDC-E679-A2E5-565176ADC097}"/>
          </ac:spMkLst>
        </pc:spChg>
        <pc:spChg chg="add mod">
          <ac:chgData name="Caroline Pierret" userId="26695185-7ade-4bf2-b21b-f06985dbed16" providerId="ADAL" clId="{E018098D-0F98-4A76-B251-F479D5305738}" dt="2024-01-03T16:22:00.280" v="792" actId="1076"/>
          <ac:spMkLst>
            <pc:docMk/>
            <pc:sldMk cId="3343116756" sldId="312"/>
            <ac:spMk id="63" creationId="{49DC4DF7-C097-DB57-8F99-323D2C562CCB}"/>
          </ac:spMkLst>
        </pc:spChg>
        <pc:spChg chg="add mod">
          <ac:chgData name="Caroline Pierret" userId="26695185-7ade-4bf2-b21b-f06985dbed16" providerId="ADAL" clId="{E018098D-0F98-4A76-B251-F479D5305738}" dt="2024-01-04T08:17:22.655" v="1652" actId="1076"/>
          <ac:spMkLst>
            <pc:docMk/>
            <pc:sldMk cId="3343116756" sldId="312"/>
            <ac:spMk id="64" creationId="{41882962-1E1F-C5B6-10EB-B1B73F48A9A0}"/>
          </ac:spMkLst>
        </pc:spChg>
        <pc:spChg chg="add mod">
          <ac:chgData name="Caroline Pierret" userId="26695185-7ade-4bf2-b21b-f06985dbed16" providerId="ADAL" clId="{E018098D-0F98-4A76-B251-F479D5305738}" dt="2024-01-03T16:24:10.578" v="823" actId="1076"/>
          <ac:spMkLst>
            <pc:docMk/>
            <pc:sldMk cId="3343116756" sldId="312"/>
            <ac:spMk id="65" creationId="{1798CE4D-759C-9250-71E1-87428BC00205}"/>
          </ac:spMkLst>
        </pc:spChg>
        <pc:spChg chg="add mod">
          <ac:chgData name="Caroline Pierret" userId="26695185-7ade-4bf2-b21b-f06985dbed16" providerId="ADAL" clId="{E018098D-0F98-4A76-B251-F479D5305738}" dt="2024-01-03T16:24:41.170" v="828" actId="1076"/>
          <ac:spMkLst>
            <pc:docMk/>
            <pc:sldMk cId="3343116756" sldId="312"/>
            <ac:spMk id="66" creationId="{6B88FC9C-5C5B-9B3C-0F6C-C92ADF93ABBC}"/>
          </ac:spMkLst>
        </pc:spChg>
        <pc:spChg chg="add mod">
          <ac:chgData name="Caroline Pierret" userId="26695185-7ade-4bf2-b21b-f06985dbed16" providerId="ADAL" clId="{E018098D-0F98-4A76-B251-F479D5305738}" dt="2024-01-04T08:16:51.576" v="1647" actId="1076"/>
          <ac:spMkLst>
            <pc:docMk/>
            <pc:sldMk cId="3343116756" sldId="312"/>
            <ac:spMk id="67" creationId="{112442BA-6CEE-CD1C-6CDA-53C907E94347}"/>
          </ac:spMkLst>
        </pc:spChg>
        <pc:spChg chg="add mod">
          <ac:chgData name="Caroline Pierret" userId="26695185-7ade-4bf2-b21b-f06985dbed16" providerId="ADAL" clId="{E018098D-0F98-4A76-B251-F479D5305738}" dt="2024-01-04T08:16:45.349" v="1645" actId="1076"/>
          <ac:spMkLst>
            <pc:docMk/>
            <pc:sldMk cId="3343116756" sldId="312"/>
            <ac:spMk id="68" creationId="{F33CFD18-77A1-158E-1699-1638E139B39F}"/>
          </ac:spMkLst>
        </pc:spChg>
        <pc:spChg chg="add mod">
          <ac:chgData name="Caroline Pierret" userId="26695185-7ade-4bf2-b21b-f06985dbed16" providerId="ADAL" clId="{E018098D-0F98-4A76-B251-F479D5305738}" dt="2024-01-04T08:17:39.326" v="1655" actId="1076"/>
          <ac:spMkLst>
            <pc:docMk/>
            <pc:sldMk cId="3343116756" sldId="312"/>
            <ac:spMk id="69" creationId="{E9EA949C-762D-1D6E-8D17-A6888E41300E}"/>
          </ac:spMkLst>
        </pc:spChg>
        <pc:spChg chg="add mod">
          <ac:chgData name="Caroline Pierret" userId="26695185-7ade-4bf2-b21b-f06985dbed16" providerId="ADAL" clId="{E018098D-0F98-4A76-B251-F479D5305738}" dt="2024-01-04T08:17:01.229" v="1648" actId="1076"/>
          <ac:spMkLst>
            <pc:docMk/>
            <pc:sldMk cId="3343116756" sldId="312"/>
            <ac:spMk id="70" creationId="{9937B701-80AC-87F0-739C-8D4B8D7C674C}"/>
          </ac:spMkLst>
        </pc:spChg>
        <pc:spChg chg="add mod">
          <ac:chgData name="Caroline Pierret" userId="26695185-7ade-4bf2-b21b-f06985dbed16" providerId="ADAL" clId="{E018098D-0F98-4A76-B251-F479D5305738}" dt="2024-01-04T08:17:28.751" v="1653" actId="1076"/>
          <ac:spMkLst>
            <pc:docMk/>
            <pc:sldMk cId="3343116756" sldId="312"/>
            <ac:spMk id="71" creationId="{10CE9B70-0E50-EC44-12AE-CEC87DB44DA9}"/>
          </ac:spMkLst>
        </pc:spChg>
        <pc:grpChg chg="add mod">
          <ac:chgData name="Caroline Pierret" userId="26695185-7ade-4bf2-b21b-f06985dbed16" providerId="ADAL" clId="{E018098D-0F98-4A76-B251-F479D5305738}" dt="2024-01-03T16:16:52.548" v="628" actId="1038"/>
          <ac:grpSpMkLst>
            <pc:docMk/>
            <pc:sldMk cId="3343116756" sldId="312"/>
            <ac:grpSpMk id="8" creationId="{98A54003-9779-921E-C248-B353E22A2730}"/>
          </ac:grpSpMkLst>
        </pc:grpChg>
        <pc:grpChg chg="mod">
          <ac:chgData name="Caroline Pierret" userId="26695185-7ade-4bf2-b21b-f06985dbed16" providerId="ADAL" clId="{E018098D-0F98-4A76-B251-F479D5305738}" dt="2024-01-04T07:56:19.265" v="1202" actId="1037"/>
          <ac:grpSpMkLst>
            <pc:docMk/>
            <pc:sldMk cId="3343116756" sldId="312"/>
            <ac:grpSpMk id="19" creationId="{FB1856BD-965F-900F-E510-3EAC1EEEB07C}"/>
          </ac:grpSpMkLst>
        </pc:grpChg>
        <pc:grpChg chg="add mod">
          <ac:chgData name="Caroline Pierret" userId="26695185-7ade-4bf2-b21b-f06985dbed16" providerId="ADAL" clId="{E018098D-0F98-4A76-B251-F479D5305738}" dt="2024-01-04T08:00:13.502" v="1248" actId="207"/>
          <ac:grpSpMkLst>
            <pc:docMk/>
            <pc:sldMk cId="3343116756" sldId="312"/>
            <ac:grpSpMk id="35" creationId="{DAF113B0-1121-A900-C1F0-1F11532FA3D4}"/>
          </ac:grpSpMkLst>
        </pc:grpChg>
        <pc:grpChg chg="add mod">
          <ac:chgData name="Caroline Pierret" userId="26695185-7ade-4bf2-b21b-f06985dbed16" providerId="ADAL" clId="{E018098D-0F98-4A76-B251-F479D5305738}" dt="2024-01-04T08:00:26.384" v="1251" actId="207"/>
          <ac:grpSpMkLst>
            <pc:docMk/>
            <pc:sldMk cId="3343116756" sldId="312"/>
            <ac:grpSpMk id="44" creationId="{EBDFF3E4-B1C1-79C0-A56B-EE93575B7D26}"/>
          </ac:grpSpMkLst>
        </pc:grpChg>
        <pc:picChg chg="del">
          <ac:chgData name="Caroline Pierret" userId="26695185-7ade-4bf2-b21b-f06985dbed16" providerId="ADAL" clId="{E018098D-0F98-4A76-B251-F479D5305738}" dt="2024-01-03T16:13:11.749" v="583" actId="478"/>
          <ac:picMkLst>
            <pc:docMk/>
            <pc:sldMk cId="3343116756" sldId="312"/>
            <ac:picMk id="7" creationId="{DAD4399E-E670-8E2B-7FE9-AAE9787377BC}"/>
          </ac:picMkLst>
        </pc:picChg>
        <pc:picChg chg="mod">
          <ac:chgData name="Caroline Pierret" userId="26695185-7ade-4bf2-b21b-f06985dbed16" providerId="ADAL" clId="{E018098D-0F98-4A76-B251-F479D5305738}" dt="2024-01-03T16:20:35.890" v="784" actId="1037"/>
          <ac:picMkLst>
            <pc:docMk/>
            <pc:sldMk cId="3343116756" sldId="312"/>
            <ac:picMk id="31" creationId="{C7D2D2BE-BDD8-7188-7F05-6C4798E6F55E}"/>
          </ac:picMkLst>
        </pc:picChg>
        <pc:picChg chg="del">
          <ac:chgData name="Caroline Pierret" userId="26695185-7ade-4bf2-b21b-f06985dbed16" providerId="ADAL" clId="{E018098D-0F98-4A76-B251-F479D5305738}" dt="2024-01-03T16:04:28.140" v="190" actId="478"/>
          <ac:picMkLst>
            <pc:docMk/>
            <pc:sldMk cId="3343116756" sldId="312"/>
            <ac:picMk id="45" creationId="{E6102E07-661B-78C3-8BC3-1B35B8362684}"/>
          </ac:picMkLst>
        </pc:picChg>
      </pc:sldChg>
    </pc:docChg>
  </pc:docChgLst>
  <pc:docChgLst>
    <pc:chgData name="Caroline Pierret" userId="26695185-7ade-4bf2-b21b-f06985dbed16" providerId="ADAL" clId="{D59373C5-92F2-48F2-9DF6-C15ABCDE45AB}"/>
    <pc:docChg chg="custSel modSld">
      <pc:chgData name="Caroline Pierret" userId="26695185-7ade-4bf2-b21b-f06985dbed16" providerId="ADAL" clId="{D59373C5-92F2-48F2-9DF6-C15ABCDE45AB}" dt="2024-01-04T09:03:13.676" v="10" actId="1036"/>
      <pc:docMkLst>
        <pc:docMk/>
      </pc:docMkLst>
      <pc:sldChg chg="modSp mod modClrScheme chgLayout">
        <pc:chgData name="Caroline Pierret" userId="26695185-7ade-4bf2-b21b-f06985dbed16" providerId="ADAL" clId="{D59373C5-92F2-48F2-9DF6-C15ABCDE45AB}" dt="2024-01-04T09:03:13.676" v="10" actId="1036"/>
        <pc:sldMkLst>
          <pc:docMk/>
          <pc:sldMk cId="3343116756" sldId="312"/>
        </pc:sldMkLst>
        <pc:spChg chg="mod">
          <ac:chgData name="Caroline Pierret" userId="26695185-7ade-4bf2-b21b-f06985dbed16" providerId="ADAL" clId="{D59373C5-92F2-48F2-9DF6-C15ABCDE45AB}" dt="2024-01-04T09:03:13.676" v="10" actId="1036"/>
          <ac:spMkLst>
            <pc:docMk/>
            <pc:sldMk cId="3343116756" sldId="312"/>
            <ac:spMk id="54" creationId="{9A724A90-6D42-4DC1-54CB-FAD131875E3B}"/>
          </ac:spMkLst>
        </pc:spChg>
        <pc:spChg chg="mod">
          <ac:chgData name="Caroline Pierret" userId="26695185-7ade-4bf2-b21b-f06985dbed16" providerId="ADAL" clId="{D59373C5-92F2-48F2-9DF6-C15ABCDE45AB}" dt="2024-01-04T09:03:05.047" v="8" actId="1036"/>
          <ac:spMkLst>
            <pc:docMk/>
            <pc:sldMk cId="3343116756" sldId="312"/>
            <ac:spMk id="57" creationId="{231155EF-1D8B-C972-2F05-6CA28DF529FB}"/>
          </ac:spMkLst>
        </pc:spChg>
        <pc:grpChg chg="mod">
          <ac:chgData name="Caroline Pierret" userId="26695185-7ade-4bf2-b21b-f06985dbed16" providerId="ADAL" clId="{D59373C5-92F2-48F2-9DF6-C15ABCDE45AB}" dt="2024-01-04T09:02:53.605" v="4" actId="1076"/>
          <ac:grpSpMkLst>
            <pc:docMk/>
            <pc:sldMk cId="3343116756" sldId="312"/>
            <ac:grpSpMk id="35" creationId="{DAF113B0-1121-A900-C1F0-1F11532FA3D4}"/>
          </ac:grpSpMkLst>
        </pc:grpChg>
        <pc:grpChg chg="mod">
          <ac:chgData name="Caroline Pierret" userId="26695185-7ade-4bf2-b21b-f06985dbed16" providerId="ADAL" clId="{D59373C5-92F2-48F2-9DF6-C15ABCDE45AB}" dt="2024-01-04T09:02:35.216" v="2" actId="1076"/>
          <ac:grpSpMkLst>
            <pc:docMk/>
            <pc:sldMk cId="3343116756" sldId="312"/>
            <ac:grpSpMk id="44" creationId="{EBDFF3E4-B1C1-79C0-A56B-EE93575B7D26}"/>
          </ac:grpSpMkLst>
        </pc:grpChg>
      </pc:sldChg>
    </pc:docChg>
  </pc:docChgLst>
  <pc:docChgLst>
    <pc:chgData name="Soukaïna El Massoudi" userId="bf506e37-35f8-4486-bb3e-58a95f94c1c2" providerId="ADAL" clId="{4F97ECAB-2B50-4DC3-8B40-D8128A59928D}"/>
    <pc:docChg chg="undo custSel modSld">
      <pc:chgData name="Soukaïna El Massoudi" userId="bf506e37-35f8-4486-bb3e-58a95f94c1c2" providerId="ADAL" clId="{4F97ECAB-2B50-4DC3-8B40-D8128A59928D}" dt="2024-01-03T14:20:30.288" v="97" actId="404"/>
      <pc:docMkLst>
        <pc:docMk/>
      </pc:docMkLst>
      <pc:sldChg chg="delCm modCm">
        <pc:chgData name="Soukaïna El Massoudi" userId="bf506e37-35f8-4486-bb3e-58a95f94c1c2" providerId="ADAL" clId="{4F97ECAB-2B50-4DC3-8B40-D8128A59928D}" dt="2023-12-06T12:43:07.721" v="7"/>
        <pc:sldMkLst>
          <pc:docMk/>
          <pc:sldMk cId="88505370" sldId="277"/>
        </pc:sldMkLst>
      </pc:sldChg>
      <pc:sldChg chg="delCm modCm">
        <pc:chgData name="Soukaïna El Massoudi" userId="bf506e37-35f8-4486-bb3e-58a95f94c1c2" providerId="ADAL" clId="{4F97ECAB-2B50-4DC3-8B40-D8128A59928D}" dt="2023-12-06T12:43:23.775" v="9"/>
        <pc:sldMkLst>
          <pc:docMk/>
          <pc:sldMk cId="2658501562" sldId="289"/>
        </pc:sldMkLst>
      </pc:sldChg>
      <pc:sldChg chg="delCm modCm">
        <pc:chgData name="Soukaïna El Massoudi" userId="bf506e37-35f8-4486-bb3e-58a95f94c1c2" providerId="ADAL" clId="{4F97ECAB-2B50-4DC3-8B40-D8128A59928D}" dt="2023-12-06T12:42:51.479" v="5"/>
        <pc:sldMkLst>
          <pc:docMk/>
          <pc:sldMk cId="2116691839" sldId="290"/>
        </pc:sldMkLst>
      </pc:sldChg>
      <pc:sldChg chg="modSp mod delCm modCm">
        <pc:chgData name="Soukaïna El Massoudi" userId="bf506e37-35f8-4486-bb3e-58a95f94c1c2" providerId="ADAL" clId="{4F97ECAB-2B50-4DC3-8B40-D8128A59928D}" dt="2023-12-06T14:46:36.949" v="72" actId="20577"/>
        <pc:sldMkLst>
          <pc:docMk/>
          <pc:sldMk cId="2827587808" sldId="293"/>
        </pc:sldMkLst>
        <pc:spChg chg="mod">
          <ac:chgData name="Soukaïna El Massoudi" userId="bf506e37-35f8-4486-bb3e-58a95f94c1c2" providerId="ADAL" clId="{4F97ECAB-2B50-4DC3-8B40-D8128A59928D}" dt="2023-12-06T14:46:36.949" v="72" actId="20577"/>
          <ac:spMkLst>
            <pc:docMk/>
            <pc:sldMk cId="2827587808" sldId="293"/>
            <ac:spMk id="6" creationId="{B112CC90-958D-271B-70CB-A05F3F351466}"/>
          </ac:spMkLst>
        </pc:spChg>
      </pc:sldChg>
      <pc:sldChg chg="addSp delSp modSp mod">
        <pc:chgData name="Soukaïna El Massoudi" userId="bf506e37-35f8-4486-bb3e-58a95f94c1c2" providerId="ADAL" clId="{4F97ECAB-2B50-4DC3-8B40-D8128A59928D}" dt="2024-01-03T14:20:11.609" v="94" actId="404"/>
        <pc:sldMkLst>
          <pc:docMk/>
          <pc:sldMk cId="2129265383" sldId="303"/>
        </pc:sldMkLst>
        <pc:graphicFrameChg chg="add mod">
          <ac:chgData name="Soukaïna El Massoudi" userId="bf506e37-35f8-4486-bb3e-58a95f94c1c2" providerId="ADAL" clId="{4F97ECAB-2B50-4DC3-8B40-D8128A59928D}" dt="2024-01-03T14:19:03.523" v="79"/>
          <ac:graphicFrameMkLst>
            <pc:docMk/>
            <pc:sldMk cId="2129265383" sldId="303"/>
            <ac:graphicFrameMk id="12" creationId="{A5F71A97-369B-F9F4-8764-E30922736A79}"/>
          </ac:graphicFrameMkLst>
        </pc:graphicFrameChg>
        <pc:graphicFrameChg chg="add del mod modGraphic">
          <ac:chgData name="Soukaïna El Massoudi" userId="bf506e37-35f8-4486-bb3e-58a95f94c1c2" providerId="ADAL" clId="{4F97ECAB-2B50-4DC3-8B40-D8128A59928D}" dt="2024-01-03T14:18:48.883" v="77" actId="478"/>
          <ac:graphicFrameMkLst>
            <pc:docMk/>
            <pc:sldMk cId="2129265383" sldId="303"/>
            <ac:graphicFrameMk id="13" creationId="{A5F71A97-369B-F9F4-8764-E30922736A79}"/>
          </ac:graphicFrameMkLst>
        </pc:graphicFrameChg>
        <pc:graphicFrameChg chg="add mod modGraphic">
          <ac:chgData name="Soukaïna El Massoudi" userId="bf506e37-35f8-4486-bb3e-58a95f94c1c2" providerId="ADAL" clId="{4F97ECAB-2B50-4DC3-8B40-D8128A59928D}" dt="2024-01-03T14:20:11.609" v="94" actId="404"/>
          <ac:graphicFrameMkLst>
            <pc:docMk/>
            <pc:sldMk cId="2129265383" sldId="303"/>
            <ac:graphicFrameMk id="14" creationId="{A5F71A97-369B-F9F4-8764-E30922736A79}"/>
          </ac:graphicFrameMkLst>
        </pc:graphicFrameChg>
        <pc:graphicFrameChg chg="add del modGraphic">
          <ac:chgData name="Soukaïna El Massoudi" userId="bf506e37-35f8-4486-bb3e-58a95f94c1c2" providerId="ADAL" clId="{4F97ECAB-2B50-4DC3-8B40-D8128A59928D}" dt="2023-12-06T14:41:50.616" v="28" actId="478"/>
          <ac:graphicFrameMkLst>
            <pc:docMk/>
            <pc:sldMk cId="2129265383" sldId="303"/>
            <ac:graphicFrameMk id="15" creationId="{A5F71A97-369B-F9F4-8764-E30922736A79}"/>
          </ac:graphicFrameMkLst>
        </pc:graphicFrameChg>
      </pc:sldChg>
      <pc:sldChg chg="addSp delSp modSp mod">
        <pc:chgData name="Soukaïna El Massoudi" userId="bf506e37-35f8-4486-bb3e-58a95f94c1c2" providerId="ADAL" clId="{4F97ECAB-2B50-4DC3-8B40-D8128A59928D}" dt="2024-01-03T14:20:30.288" v="97" actId="404"/>
        <pc:sldMkLst>
          <pc:docMk/>
          <pc:sldMk cId="3822657719" sldId="308"/>
        </pc:sldMkLst>
        <pc:graphicFrameChg chg="add mod">
          <ac:chgData name="Soukaïna El Massoudi" userId="bf506e37-35f8-4486-bb3e-58a95f94c1c2" providerId="ADAL" clId="{4F97ECAB-2B50-4DC3-8B40-D8128A59928D}" dt="2023-12-06T14:44:59.831" v="50"/>
          <ac:graphicFrameMkLst>
            <pc:docMk/>
            <pc:sldMk cId="3822657719" sldId="308"/>
            <ac:graphicFrameMk id="12" creationId="{8D6D779E-58EA-4386-B905-C92AC4693465}"/>
          </ac:graphicFrameMkLst>
        </pc:graphicFrameChg>
        <pc:graphicFrameChg chg="del">
          <ac:chgData name="Soukaïna El Massoudi" userId="bf506e37-35f8-4486-bb3e-58a95f94c1c2" providerId="ADAL" clId="{4F97ECAB-2B50-4DC3-8B40-D8128A59928D}" dt="2023-12-06T14:44:56.597" v="48" actId="478"/>
          <ac:graphicFrameMkLst>
            <pc:docMk/>
            <pc:sldMk cId="3822657719" sldId="308"/>
            <ac:graphicFrameMk id="15" creationId="{6B1B8AB8-6FC5-93B9-DA1F-8050317F4205}"/>
          </ac:graphicFrameMkLst>
        </pc:graphicFrameChg>
        <pc:graphicFrameChg chg="add mod modGraphic">
          <ac:chgData name="Soukaïna El Massoudi" userId="bf506e37-35f8-4486-bb3e-58a95f94c1c2" providerId="ADAL" clId="{4F97ECAB-2B50-4DC3-8B40-D8128A59928D}" dt="2024-01-03T14:20:30.288" v="97" actId="404"/>
          <ac:graphicFrameMkLst>
            <pc:docMk/>
            <pc:sldMk cId="3822657719" sldId="308"/>
            <ac:graphicFrameMk id="16" creationId="{8D6D779E-58EA-4386-B905-C92AC4693465}"/>
          </ac:graphicFrameMkLst>
        </pc:graphicFrameChg>
      </pc:sldChg>
      <pc:sldChg chg="modSp mod">
        <pc:chgData name="Soukaïna El Massoudi" userId="bf506e37-35f8-4486-bb3e-58a95f94c1c2" providerId="ADAL" clId="{4F97ECAB-2B50-4DC3-8B40-D8128A59928D}" dt="2024-01-03T14:20:15.814" v="95" actId="1076"/>
        <pc:sldMkLst>
          <pc:docMk/>
          <pc:sldMk cId="3822383499" sldId="311"/>
        </pc:sldMkLst>
        <pc:picChg chg="mod">
          <ac:chgData name="Soukaïna El Massoudi" userId="bf506e37-35f8-4486-bb3e-58a95f94c1c2" providerId="ADAL" clId="{4F97ECAB-2B50-4DC3-8B40-D8128A59928D}" dt="2024-01-03T14:20:15.814" v="95" actId="1076"/>
          <ac:picMkLst>
            <pc:docMk/>
            <pc:sldMk cId="3822383499" sldId="311"/>
            <ac:picMk id="12" creationId="{6F42F1D8-3964-CA2A-F76B-1D885B354E4A}"/>
          </ac:picMkLst>
        </pc:picChg>
      </pc:sldChg>
    </pc:docChg>
  </pc:docChgLst>
  <pc:docChgLst>
    <pc:chgData name="Soukaïna El Massoudi" userId="S::soukaina.elmassoudi@corder.be::bf506e37-35f8-4486-bb3e-58a95f94c1c2" providerId="AD" clId="Web-{303EE32E-E41C-412F-B28B-818C8210F46B}"/>
    <pc:docChg chg="modSld">
      <pc:chgData name="Soukaïna El Massoudi" userId="S::soukaina.elmassoudi@corder.be::bf506e37-35f8-4486-bb3e-58a95f94c1c2" providerId="AD" clId="Web-{303EE32E-E41C-412F-B28B-818C8210F46B}" dt="2024-04-12T07:05:53.127" v="43" actId="20577"/>
      <pc:docMkLst>
        <pc:docMk/>
      </pc:docMkLst>
      <pc:sldChg chg="addSp modSp">
        <pc:chgData name="Soukaïna El Massoudi" userId="S::soukaina.elmassoudi@corder.be::bf506e37-35f8-4486-bb3e-58a95f94c1c2" providerId="AD" clId="Web-{303EE32E-E41C-412F-B28B-818C8210F46B}" dt="2024-04-12T07:05:53.127" v="43" actId="20577"/>
        <pc:sldMkLst>
          <pc:docMk/>
          <pc:sldMk cId="2336250190" sldId="296"/>
        </pc:sldMkLst>
        <pc:spChg chg="mod">
          <ac:chgData name="Soukaïna El Massoudi" userId="S::soukaina.elmassoudi@corder.be::bf506e37-35f8-4486-bb3e-58a95f94c1c2" providerId="AD" clId="Web-{303EE32E-E41C-412F-B28B-818C8210F46B}" dt="2024-04-12T06:52:12.848" v="3" actId="14100"/>
          <ac:spMkLst>
            <pc:docMk/>
            <pc:sldMk cId="2336250190" sldId="296"/>
            <ac:spMk id="8" creationId="{C3F7577C-B5BA-D40E-8EB7-F8A5B38991B1}"/>
          </ac:spMkLst>
        </pc:spChg>
        <pc:spChg chg="mod">
          <ac:chgData name="Soukaïna El Massoudi" userId="S::soukaina.elmassoudi@corder.be::bf506e37-35f8-4486-bb3e-58a95f94c1c2" providerId="AD" clId="Web-{303EE32E-E41C-412F-B28B-818C8210F46B}" dt="2024-04-12T07:05:37.127" v="33" actId="20577"/>
          <ac:spMkLst>
            <pc:docMk/>
            <pc:sldMk cId="2336250190" sldId="296"/>
            <ac:spMk id="10" creationId="{BFE1C8A7-4E0D-8059-1325-80BD9FAF67BF}"/>
          </ac:spMkLst>
        </pc:spChg>
        <pc:spChg chg="mod">
          <ac:chgData name="Soukaïna El Massoudi" userId="S::soukaina.elmassoudi@corder.be::bf506e37-35f8-4486-bb3e-58a95f94c1c2" providerId="AD" clId="Web-{303EE32E-E41C-412F-B28B-818C8210F46B}" dt="2024-04-12T07:05:42.127" v="37" actId="20577"/>
          <ac:spMkLst>
            <pc:docMk/>
            <pc:sldMk cId="2336250190" sldId="296"/>
            <ac:spMk id="11" creationId="{1252DE2A-3FD1-3F0E-3674-C92F192D7481}"/>
          </ac:spMkLst>
        </pc:spChg>
        <pc:spChg chg="mod">
          <ac:chgData name="Soukaïna El Massoudi" userId="S::soukaina.elmassoudi@corder.be::bf506e37-35f8-4486-bb3e-58a95f94c1c2" providerId="AD" clId="Web-{303EE32E-E41C-412F-B28B-818C8210F46B}" dt="2024-04-12T07:05:48.205" v="41" actId="20577"/>
          <ac:spMkLst>
            <pc:docMk/>
            <pc:sldMk cId="2336250190" sldId="296"/>
            <ac:spMk id="12" creationId="{BEE2288E-E398-B0F5-7D3F-274E0C7D0CD8}"/>
          </ac:spMkLst>
        </pc:spChg>
        <pc:spChg chg="mod">
          <ac:chgData name="Soukaïna El Massoudi" userId="S::soukaina.elmassoudi@corder.be::bf506e37-35f8-4486-bb3e-58a95f94c1c2" providerId="AD" clId="Web-{303EE32E-E41C-412F-B28B-818C8210F46B}" dt="2024-04-12T07:05:53.127" v="43" actId="20577"/>
          <ac:spMkLst>
            <pc:docMk/>
            <pc:sldMk cId="2336250190" sldId="296"/>
            <ac:spMk id="13" creationId="{DDC06DC1-498F-8E70-6647-BE4B43EED31F}"/>
          </ac:spMkLst>
        </pc:spChg>
        <pc:spChg chg="add mod">
          <ac:chgData name="Soukaïna El Massoudi" userId="S::soukaina.elmassoudi@corder.be::bf506e37-35f8-4486-bb3e-58a95f94c1c2" providerId="AD" clId="Web-{303EE32E-E41C-412F-B28B-818C8210F46B}" dt="2024-04-12T06:54:04.305" v="6" actId="1076"/>
          <ac:spMkLst>
            <pc:docMk/>
            <pc:sldMk cId="2336250190" sldId="296"/>
            <ac:spMk id="15" creationId="{6D1785E9-88C9-D233-6CA4-A633DEA1D993}"/>
          </ac:spMkLst>
        </pc:spChg>
      </pc:sldChg>
      <pc:sldChg chg="modSp">
        <pc:chgData name="Soukaïna El Massoudi" userId="S::soukaina.elmassoudi@corder.be::bf506e37-35f8-4486-bb3e-58a95f94c1c2" providerId="AD" clId="Web-{303EE32E-E41C-412F-B28B-818C8210F46B}" dt="2024-04-12T06:55:00.885" v="29" actId="20577"/>
        <pc:sldMkLst>
          <pc:docMk/>
          <pc:sldMk cId="1052701487" sldId="298"/>
        </pc:sldMkLst>
        <pc:spChg chg="mod">
          <ac:chgData name="Soukaïna El Massoudi" userId="S::soukaina.elmassoudi@corder.be::bf506e37-35f8-4486-bb3e-58a95f94c1c2" providerId="AD" clId="Web-{303EE32E-E41C-412F-B28B-818C8210F46B}" dt="2024-04-12T06:55:00.885" v="29" actId="20577"/>
          <ac:spMkLst>
            <pc:docMk/>
            <pc:sldMk cId="1052701487" sldId="298"/>
            <ac:spMk id="5" creationId="{99913AF0-31A8-0C30-9D22-C7B8C3FEDEBE}"/>
          </ac:spMkLst>
        </pc:spChg>
      </pc:sldChg>
      <pc:sldChg chg="addSp modSp">
        <pc:chgData name="Soukaïna El Massoudi" userId="S::soukaina.elmassoudi@corder.be::bf506e37-35f8-4486-bb3e-58a95f94c1c2" providerId="AD" clId="Web-{303EE32E-E41C-412F-B28B-818C8210F46B}" dt="2024-04-12T06:54:24.212" v="25" actId="20577"/>
        <pc:sldMkLst>
          <pc:docMk/>
          <pc:sldMk cId="4006488040" sldId="330"/>
        </pc:sldMkLst>
        <pc:spChg chg="add">
          <ac:chgData name="Soukaïna El Massoudi" userId="S::soukaina.elmassoudi@corder.be::bf506e37-35f8-4486-bb3e-58a95f94c1c2" providerId="AD" clId="Web-{303EE32E-E41C-412F-B28B-818C8210F46B}" dt="2024-04-12T06:54:07.212" v="7"/>
          <ac:spMkLst>
            <pc:docMk/>
            <pc:sldMk cId="4006488040" sldId="330"/>
            <ac:spMk id="8" creationId="{DF75989A-CFE2-F2F7-EB72-74B0392AAFCD}"/>
          </ac:spMkLst>
        </pc:spChg>
        <pc:spChg chg="mod">
          <ac:chgData name="Soukaïna El Massoudi" userId="S::soukaina.elmassoudi@corder.be::bf506e37-35f8-4486-bb3e-58a95f94c1c2" providerId="AD" clId="Web-{303EE32E-E41C-412F-B28B-818C8210F46B}" dt="2024-04-12T06:54:24.212" v="25" actId="20577"/>
          <ac:spMkLst>
            <pc:docMk/>
            <pc:sldMk cId="4006488040" sldId="330"/>
            <ac:spMk id="18" creationId="{4F19E42B-40D0-7072-485C-527E46AB69AD}"/>
          </ac:spMkLst>
        </pc:spChg>
        <pc:spChg chg="mod">
          <ac:chgData name="Soukaïna El Massoudi" userId="S::soukaina.elmassoudi@corder.be::bf506e37-35f8-4486-bb3e-58a95f94c1c2" providerId="AD" clId="Web-{303EE32E-E41C-412F-B28B-818C8210F46B}" dt="2024-04-12T06:53:39.273" v="5" actId="20577"/>
          <ac:spMkLst>
            <pc:docMk/>
            <pc:sldMk cId="4006488040" sldId="330"/>
            <ac:spMk id="21" creationId="{B2F6A5A2-8058-F4A1-8961-79B00377AF7F}"/>
          </ac:spMkLst>
        </pc:spChg>
      </pc:sldChg>
    </pc:docChg>
  </pc:docChgLst>
  <pc:docChgLst>
    <pc:chgData name="Soukaïna El Massoudi" userId="S::soukaina.elmassoudi@corder.be::bf506e37-35f8-4486-bb3e-58a95f94c1c2" providerId="AD" clId="Web-{D18E53BB-6777-4BAF-84A0-EFFAF2BF7E26}"/>
    <pc:docChg chg="addSld modSld">
      <pc:chgData name="Soukaïna El Massoudi" userId="S::soukaina.elmassoudi@corder.be::bf506e37-35f8-4486-bb3e-58a95f94c1c2" providerId="AD" clId="Web-{D18E53BB-6777-4BAF-84A0-EFFAF2BF7E26}" dt="2024-04-11T14:32:21.056" v="1"/>
      <pc:docMkLst>
        <pc:docMk/>
      </pc:docMkLst>
      <pc:sldChg chg="delSp add replId">
        <pc:chgData name="Soukaïna El Massoudi" userId="S::soukaina.elmassoudi@corder.be::bf506e37-35f8-4486-bb3e-58a95f94c1c2" providerId="AD" clId="Web-{D18E53BB-6777-4BAF-84A0-EFFAF2BF7E26}" dt="2024-04-11T14:32:21.056" v="1"/>
        <pc:sldMkLst>
          <pc:docMk/>
          <pc:sldMk cId="675177187" sldId="349"/>
        </pc:sldMkLst>
        <pc:spChg chg="del">
          <ac:chgData name="Soukaïna El Massoudi" userId="S::soukaina.elmassoudi@corder.be::bf506e37-35f8-4486-bb3e-58a95f94c1c2" providerId="AD" clId="Web-{D18E53BB-6777-4BAF-84A0-EFFAF2BF7E26}" dt="2024-04-11T14:32:21.056" v="1"/>
          <ac:spMkLst>
            <pc:docMk/>
            <pc:sldMk cId="675177187" sldId="349"/>
            <ac:spMk id="13" creationId="{929016EB-3141-66DD-CDEE-54B0418ADF72}"/>
          </ac:spMkLst>
        </pc:spChg>
      </pc:sldChg>
    </pc:docChg>
  </pc:docChgLst>
  <pc:docChgLst>
    <pc:chgData name="Maelle Dekiere" userId="a730bb60-67b8-4379-ba9a-deaca83e88e1" providerId="ADAL" clId="{0A8E4729-F547-4711-958F-BAFCEE9E3D57}"/>
    <pc:docChg chg="undo custSel addSld delSld modSld sldOrd modMainMaster">
      <pc:chgData name="Maelle Dekiere" userId="a730bb60-67b8-4379-ba9a-deaca83e88e1" providerId="ADAL" clId="{0A8E4729-F547-4711-958F-BAFCEE9E3D57}" dt="2024-04-12T07:24:05.181" v="2648" actId="20577"/>
      <pc:docMkLst>
        <pc:docMk/>
      </pc:docMkLst>
      <pc:sldChg chg="modSp mod ord">
        <pc:chgData name="Maelle Dekiere" userId="a730bb60-67b8-4379-ba9a-deaca83e88e1" providerId="ADAL" clId="{0A8E4729-F547-4711-958F-BAFCEE9E3D57}" dt="2024-04-11T12:46:15.313" v="1202" actId="20577"/>
        <pc:sldMkLst>
          <pc:docMk/>
          <pc:sldMk cId="2720735601" sldId="256"/>
        </pc:sldMkLst>
        <pc:spChg chg="mod">
          <ac:chgData name="Maelle Dekiere" userId="a730bb60-67b8-4379-ba9a-deaca83e88e1" providerId="ADAL" clId="{0A8E4729-F547-4711-958F-BAFCEE9E3D57}" dt="2024-04-11T12:46:15.313" v="1202" actId="20577"/>
          <ac:spMkLst>
            <pc:docMk/>
            <pc:sldMk cId="2720735601" sldId="256"/>
            <ac:spMk id="2" creationId="{6AA43CE0-500F-0E55-581B-2190016604BA}"/>
          </ac:spMkLst>
        </pc:spChg>
        <pc:spChg chg="mod">
          <ac:chgData name="Maelle Dekiere" userId="a730bb60-67b8-4379-ba9a-deaca83e88e1" providerId="ADAL" clId="{0A8E4729-F547-4711-958F-BAFCEE9E3D57}" dt="2024-04-08T09:10:05.511" v="41" actId="20577"/>
          <ac:spMkLst>
            <pc:docMk/>
            <pc:sldMk cId="2720735601" sldId="256"/>
            <ac:spMk id="3" creationId="{8F10FA46-4600-0FC2-0508-4ADC18955980}"/>
          </ac:spMkLst>
        </pc:spChg>
      </pc:sldChg>
      <pc:sldChg chg="addSp delSp modSp add del mod">
        <pc:chgData name="Maelle Dekiere" userId="a730bb60-67b8-4379-ba9a-deaca83e88e1" providerId="ADAL" clId="{0A8E4729-F547-4711-958F-BAFCEE9E3D57}" dt="2024-04-10T07:48:51.827" v="518" actId="47"/>
        <pc:sldMkLst>
          <pc:docMk/>
          <pc:sldMk cId="3258477552" sldId="260"/>
        </pc:sldMkLst>
        <pc:spChg chg="add mod">
          <ac:chgData name="Maelle Dekiere" userId="a730bb60-67b8-4379-ba9a-deaca83e88e1" providerId="ADAL" clId="{0A8E4729-F547-4711-958F-BAFCEE9E3D57}" dt="2024-04-08T09:21:20.603" v="131"/>
          <ac:spMkLst>
            <pc:docMk/>
            <pc:sldMk cId="3258477552" sldId="260"/>
            <ac:spMk id="2" creationId="{CB156218-E235-62FB-319B-753EE8347E08}"/>
          </ac:spMkLst>
        </pc:spChg>
        <pc:spChg chg="mod">
          <ac:chgData name="Maelle Dekiere" userId="a730bb60-67b8-4379-ba9a-deaca83e88e1" providerId="ADAL" clId="{0A8E4729-F547-4711-958F-BAFCEE9E3D57}" dt="2024-04-08T09:17:14.489" v="77" actId="14100"/>
          <ac:spMkLst>
            <pc:docMk/>
            <pc:sldMk cId="3258477552" sldId="260"/>
            <ac:spMk id="3" creationId="{A545AD56-3EDA-F44A-0562-38AE1E1DC343}"/>
          </ac:spMkLst>
        </pc:spChg>
        <pc:spChg chg="del">
          <ac:chgData name="Maelle Dekiere" userId="a730bb60-67b8-4379-ba9a-deaca83e88e1" providerId="ADAL" clId="{0A8E4729-F547-4711-958F-BAFCEE9E3D57}" dt="2024-04-08T09:21:20.336" v="130" actId="478"/>
          <ac:spMkLst>
            <pc:docMk/>
            <pc:sldMk cId="3258477552" sldId="260"/>
            <ac:spMk id="4" creationId="{29916036-EEA5-048D-D07C-E2739CC7E68E}"/>
          </ac:spMkLst>
        </pc:spChg>
        <pc:spChg chg="mod">
          <ac:chgData name="Maelle Dekiere" userId="a730bb60-67b8-4379-ba9a-deaca83e88e1" providerId="ADAL" clId="{0A8E4729-F547-4711-958F-BAFCEE9E3D57}" dt="2024-04-08T12:48:52.166" v="283" actId="20577"/>
          <ac:spMkLst>
            <pc:docMk/>
            <pc:sldMk cId="3258477552" sldId="260"/>
            <ac:spMk id="7" creationId="{8F83D8F4-2A35-0EE6-271C-BCA2960C6BD4}"/>
          </ac:spMkLst>
        </pc:spChg>
      </pc:sldChg>
      <pc:sldChg chg="addSp delSp modSp add del mod">
        <pc:chgData name="Maelle Dekiere" userId="a730bb60-67b8-4379-ba9a-deaca83e88e1" providerId="ADAL" clId="{0A8E4729-F547-4711-958F-BAFCEE9E3D57}" dt="2024-04-10T07:49:09.034" v="524" actId="47"/>
        <pc:sldMkLst>
          <pc:docMk/>
          <pc:sldMk cId="1927817713" sldId="261"/>
        </pc:sldMkLst>
        <pc:spChg chg="mod">
          <ac:chgData name="Maelle Dekiere" userId="a730bb60-67b8-4379-ba9a-deaca83e88e1" providerId="ADAL" clId="{0A8E4729-F547-4711-958F-BAFCEE9E3D57}" dt="2024-04-08T09:18:29.743" v="93" actId="14100"/>
          <ac:spMkLst>
            <pc:docMk/>
            <pc:sldMk cId="1927817713" sldId="261"/>
            <ac:spMk id="2" creationId="{AF4BA636-FEAE-618E-2F38-D7AD68EA9411}"/>
          </ac:spMkLst>
        </pc:spChg>
        <pc:spChg chg="del">
          <ac:chgData name="Maelle Dekiere" userId="a730bb60-67b8-4379-ba9a-deaca83e88e1" providerId="ADAL" clId="{0A8E4729-F547-4711-958F-BAFCEE9E3D57}" dt="2024-04-08T09:21:49.863" v="142" actId="478"/>
          <ac:spMkLst>
            <pc:docMk/>
            <pc:sldMk cId="1927817713" sldId="261"/>
            <ac:spMk id="4" creationId="{29916036-EEA5-048D-D07C-E2739CC7E68E}"/>
          </ac:spMkLst>
        </pc:spChg>
        <pc:spChg chg="mod">
          <ac:chgData name="Maelle Dekiere" userId="a730bb60-67b8-4379-ba9a-deaca83e88e1" providerId="ADAL" clId="{0A8E4729-F547-4711-958F-BAFCEE9E3D57}" dt="2024-04-08T12:49:26.855" v="293" actId="20577"/>
          <ac:spMkLst>
            <pc:docMk/>
            <pc:sldMk cId="1927817713" sldId="261"/>
            <ac:spMk id="7" creationId="{8F83D8F4-2A35-0EE6-271C-BCA2960C6BD4}"/>
          </ac:spMkLst>
        </pc:spChg>
        <pc:spChg chg="add mod">
          <ac:chgData name="Maelle Dekiere" userId="a730bb60-67b8-4379-ba9a-deaca83e88e1" providerId="ADAL" clId="{0A8E4729-F547-4711-958F-BAFCEE9E3D57}" dt="2024-04-08T09:21:50.181" v="143"/>
          <ac:spMkLst>
            <pc:docMk/>
            <pc:sldMk cId="1927817713" sldId="261"/>
            <ac:spMk id="9" creationId="{25828B08-40F6-5809-9D62-4BC4C407A631}"/>
          </ac:spMkLst>
        </pc:spChg>
      </pc:sldChg>
      <pc:sldChg chg="addSp delSp modSp add del mod">
        <pc:chgData name="Maelle Dekiere" userId="a730bb60-67b8-4379-ba9a-deaca83e88e1" providerId="ADAL" clId="{0A8E4729-F547-4711-958F-BAFCEE9E3D57}" dt="2024-04-10T07:49:03.664" v="522" actId="47"/>
        <pc:sldMkLst>
          <pc:docMk/>
          <pc:sldMk cId="1667386837" sldId="263"/>
        </pc:sldMkLst>
        <pc:spChg chg="add mod">
          <ac:chgData name="Maelle Dekiere" userId="a730bb60-67b8-4379-ba9a-deaca83e88e1" providerId="ADAL" clId="{0A8E4729-F547-4711-958F-BAFCEE9E3D57}" dt="2024-04-08T09:21:40.225" v="139"/>
          <ac:spMkLst>
            <pc:docMk/>
            <pc:sldMk cId="1667386837" sldId="263"/>
            <ac:spMk id="2" creationId="{14AFDDBF-8AEC-5A32-79D8-5F8E9E596CB0}"/>
          </ac:spMkLst>
        </pc:spChg>
        <pc:spChg chg="mod">
          <ac:chgData name="Maelle Dekiere" userId="a730bb60-67b8-4379-ba9a-deaca83e88e1" providerId="ADAL" clId="{0A8E4729-F547-4711-958F-BAFCEE9E3D57}" dt="2024-04-08T12:49:11.181" v="289" actId="1076"/>
          <ac:spMkLst>
            <pc:docMk/>
            <pc:sldMk cId="1667386837" sldId="263"/>
            <ac:spMk id="3" creationId="{8B7744E4-71D4-D788-CF3E-FF4B92D0C09B}"/>
          </ac:spMkLst>
        </pc:spChg>
        <pc:spChg chg="del">
          <ac:chgData name="Maelle Dekiere" userId="a730bb60-67b8-4379-ba9a-deaca83e88e1" providerId="ADAL" clId="{0A8E4729-F547-4711-958F-BAFCEE9E3D57}" dt="2024-04-08T09:21:39.958" v="138" actId="478"/>
          <ac:spMkLst>
            <pc:docMk/>
            <pc:sldMk cId="1667386837" sldId="263"/>
            <ac:spMk id="4" creationId="{29916036-EEA5-048D-D07C-E2739CC7E68E}"/>
          </ac:spMkLst>
        </pc:spChg>
        <pc:spChg chg="mod">
          <ac:chgData name="Maelle Dekiere" userId="a730bb60-67b8-4379-ba9a-deaca83e88e1" providerId="ADAL" clId="{0A8E4729-F547-4711-958F-BAFCEE9E3D57}" dt="2024-04-08T12:49:05.615" v="288" actId="20577"/>
          <ac:spMkLst>
            <pc:docMk/>
            <pc:sldMk cId="1667386837" sldId="263"/>
            <ac:spMk id="7" creationId="{8F83D8F4-2A35-0EE6-271C-BCA2960C6BD4}"/>
          </ac:spMkLst>
        </pc:spChg>
      </pc:sldChg>
      <pc:sldChg chg="addSp delSp modSp add del mod">
        <pc:chgData name="Maelle Dekiere" userId="a730bb60-67b8-4379-ba9a-deaca83e88e1" providerId="ADAL" clId="{0A8E4729-F547-4711-958F-BAFCEE9E3D57}" dt="2024-04-10T07:48:56.893" v="520" actId="47"/>
        <pc:sldMkLst>
          <pc:docMk/>
          <pc:sldMk cId="930917605" sldId="264"/>
        </pc:sldMkLst>
        <pc:spChg chg="mod">
          <ac:chgData name="Maelle Dekiere" userId="a730bb60-67b8-4379-ba9a-deaca83e88e1" providerId="ADAL" clId="{0A8E4729-F547-4711-958F-BAFCEE9E3D57}" dt="2024-04-08T09:17:09.938" v="76" actId="14100"/>
          <ac:spMkLst>
            <pc:docMk/>
            <pc:sldMk cId="930917605" sldId="264"/>
            <ac:spMk id="2" creationId="{250AD308-51C4-0E3A-2B72-78A0EC9BF1A9}"/>
          </ac:spMkLst>
        </pc:spChg>
        <pc:spChg chg="del">
          <ac:chgData name="Maelle Dekiere" userId="a730bb60-67b8-4379-ba9a-deaca83e88e1" providerId="ADAL" clId="{0A8E4729-F547-4711-958F-BAFCEE9E3D57}" dt="2024-04-08T09:21:31.190" v="134" actId="478"/>
          <ac:spMkLst>
            <pc:docMk/>
            <pc:sldMk cId="930917605" sldId="264"/>
            <ac:spMk id="4" creationId="{29916036-EEA5-048D-D07C-E2739CC7E68E}"/>
          </ac:spMkLst>
        </pc:spChg>
        <pc:spChg chg="mod">
          <ac:chgData name="Maelle Dekiere" userId="a730bb60-67b8-4379-ba9a-deaca83e88e1" providerId="ADAL" clId="{0A8E4729-F547-4711-958F-BAFCEE9E3D57}" dt="2024-04-08T12:48:58.749" v="285" actId="20577"/>
          <ac:spMkLst>
            <pc:docMk/>
            <pc:sldMk cId="930917605" sldId="264"/>
            <ac:spMk id="7" creationId="{8F83D8F4-2A35-0EE6-271C-BCA2960C6BD4}"/>
          </ac:spMkLst>
        </pc:spChg>
        <pc:spChg chg="add mod">
          <ac:chgData name="Maelle Dekiere" userId="a730bb60-67b8-4379-ba9a-deaca83e88e1" providerId="ADAL" clId="{0A8E4729-F547-4711-958F-BAFCEE9E3D57}" dt="2024-04-08T09:21:31.457" v="135"/>
          <ac:spMkLst>
            <pc:docMk/>
            <pc:sldMk cId="930917605" sldId="264"/>
            <ac:spMk id="9" creationId="{DF86DF91-5DBF-7770-76D4-4573308B7E66}"/>
          </ac:spMkLst>
        </pc:spChg>
      </pc:sldChg>
      <pc:sldChg chg="add del">
        <pc:chgData name="Maelle Dekiere" userId="a730bb60-67b8-4379-ba9a-deaca83e88e1" providerId="ADAL" clId="{0A8E4729-F547-4711-958F-BAFCEE9E3D57}" dt="2024-04-08T09:19:40.543" v="115"/>
        <pc:sldMkLst>
          <pc:docMk/>
          <pc:sldMk cId="9673894" sldId="265"/>
        </pc:sldMkLst>
      </pc:sldChg>
      <pc:sldChg chg="addSp delSp modSp add mod delAnim">
        <pc:chgData name="Maelle Dekiere" userId="a730bb60-67b8-4379-ba9a-deaca83e88e1" providerId="ADAL" clId="{0A8E4729-F547-4711-958F-BAFCEE9E3D57}" dt="2024-04-11T13:41:38.200" v="2062" actId="122"/>
        <pc:sldMkLst>
          <pc:docMk/>
          <pc:sldMk cId="3234066051" sldId="274"/>
        </pc:sldMkLst>
        <pc:spChg chg="add del mod">
          <ac:chgData name="Maelle Dekiere" userId="a730bb60-67b8-4379-ba9a-deaca83e88e1" providerId="ADAL" clId="{0A8E4729-F547-4711-958F-BAFCEE9E3D57}" dt="2024-04-11T13:24:43.810" v="1796" actId="478"/>
          <ac:spMkLst>
            <pc:docMk/>
            <pc:sldMk cId="3234066051" sldId="274"/>
            <ac:spMk id="2" creationId="{023A5171-CC65-FF47-31B6-FC3607F6BAED}"/>
          </ac:spMkLst>
        </pc:spChg>
        <pc:spChg chg="del">
          <ac:chgData name="Maelle Dekiere" userId="a730bb60-67b8-4379-ba9a-deaca83e88e1" providerId="ADAL" clId="{0A8E4729-F547-4711-958F-BAFCEE9E3D57}" dt="2024-04-08T09:21:23.485" v="132" actId="478"/>
          <ac:spMkLst>
            <pc:docMk/>
            <pc:sldMk cId="3234066051" sldId="274"/>
            <ac:spMk id="2" creationId="{80B8DD0B-1BD4-7AA6-7E5E-63BAB6E3D92E}"/>
          </ac:spMkLst>
        </pc:spChg>
        <pc:spChg chg="add mod">
          <ac:chgData name="Maelle Dekiere" userId="a730bb60-67b8-4379-ba9a-deaca83e88e1" providerId="ADAL" clId="{0A8E4729-F547-4711-958F-BAFCEE9E3D57}" dt="2024-04-11T13:41:38.200" v="2062" actId="122"/>
          <ac:spMkLst>
            <pc:docMk/>
            <pc:sldMk cId="3234066051" sldId="274"/>
            <ac:spMk id="5" creationId="{2A1CC033-5F53-5D24-480F-ED4066AA9D68}"/>
          </ac:spMkLst>
        </pc:spChg>
        <pc:spChg chg="add mod">
          <ac:chgData name="Maelle Dekiere" userId="a730bb60-67b8-4379-ba9a-deaca83e88e1" providerId="ADAL" clId="{0A8E4729-F547-4711-958F-BAFCEE9E3D57}" dt="2024-04-08T09:21:23.689" v="133"/>
          <ac:spMkLst>
            <pc:docMk/>
            <pc:sldMk cId="3234066051" sldId="274"/>
            <ac:spMk id="9" creationId="{32BD6822-A6E6-9F61-F299-AAEB8FA13207}"/>
          </ac:spMkLst>
        </pc:spChg>
        <pc:spChg chg="add mod">
          <ac:chgData name="Maelle Dekiere" userId="a730bb60-67b8-4379-ba9a-deaca83e88e1" providerId="ADAL" clId="{0A8E4729-F547-4711-958F-BAFCEE9E3D57}" dt="2024-04-11T13:24:41.967" v="1795"/>
          <ac:spMkLst>
            <pc:docMk/>
            <pc:sldMk cId="3234066051" sldId="274"/>
            <ac:spMk id="10" creationId="{5EF8B3B5-1B6B-9D78-08D9-0593AB6602F8}"/>
          </ac:spMkLst>
        </pc:spChg>
        <pc:spChg chg="del">
          <ac:chgData name="Maelle Dekiere" userId="a730bb60-67b8-4379-ba9a-deaca83e88e1" providerId="ADAL" clId="{0A8E4729-F547-4711-958F-BAFCEE9E3D57}" dt="2024-04-08T09:16:43.988" v="70" actId="478"/>
          <ac:spMkLst>
            <pc:docMk/>
            <pc:sldMk cId="3234066051" sldId="274"/>
            <ac:spMk id="10" creationId="{C430B4ED-34D1-1FBF-CFA3-23DF45F6229F}"/>
          </ac:spMkLst>
        </pc:spChg>
        <pc:spChg chg="del">
          <ac:chgData name="Maelle Dekiere" userId="a730bb60-67b8-4379-ba9a-deaca83e88e1" providerId="ADAL" clId="{0A8E4729-F547-4711-958F-BAFCEE9E3D57}" dt="2024-04-08T09:16:48.175" v="72" actId="478"/>
          <ac:spMkLst>
            <pc:docMk/>
            <pc:sldMk cId="3234066051" sldId="274"/>
            <ac:spMk id="11" creationId="{002AFB00-497A-B8AE-52C5-BBC091981566}"/>
          </ac:spMkLst>
        </pc:spChg>
        <pc:spChg chg="del mod">
          <ac:chgData name="Maelle Dekiere" userId="a730bb60-67b8-4379-ba9a-deaca83e88e1" providerId="ADAL" clId="{0A8E4729-F547-4711-958F-BAFCEE9E3D57}" dt="2024-04-11T13:07:40.343" v="1608" actId="478"/>
          <ac:spMkLst>
            <pc:docMk/>
            <pc:sldMk cId="3234066051" sldId="274"/>
            <ac:spMk id="11" creationId="{ECE2CC47-BDFE-D678-8B84-617F633C46E7}"/>
          </ac:spMkLst>
        </pc:spChg>
        <pc:spChg chg="del">
          <ac:chgData name="Maelle Dekiere" userId="a730bb60-67b8-4379-ba9a-deaca83e88e1" providerId="ADAL" clId="{0A8E4729-F547-4711-958F-BAFCEE9E3D57}" dt="2024-04-08T09:16:48.175" v="72" actId="478"/>
          <ac:spMkLst>
            <pc:docMk/>
            <pc:sldMk cId="3234066051" sldId="274"/>
            <ac:spMk id="12" creationId="{A94A55E9-680D-2BA1-FD03-51D380932020}"/>
          </ac:spMkLst>
        </pc:spChg>
        <pc:spChg chg="del">
          <ac:chgData name="Maelle Dekiere" userId="a730bb60-67b8-4379-ba9a-deaca83e88e1" providerId="ADAL" clId="{0A8E4729-F547-4711-958F-BAFCEE9E3D57}" dt="2024-04-08T09:16:48.175" v="72" actId="478"/>
          <ac:spMkLst>
            <pc:docMk/>
            <pc:sldMk cId="3234066051" sldId="274"/>
            <ac:spMk id="13" creationId="{6C9689B0-8A25-2AE3-BFA3-C5CB01DC2784}"/>
          </ac:spMkLst>
        </pc:spChg>
        <pc:spChg chg="del">
          <ac:chgData name="Maelle Dekiere" userId="a730bb60-67b8-4379-ba9a-deaca83e88e1" providerId="ADAL" clId="{0A8E4729-F547-4711-958F-BAFCEE9E3D57}" dt="2024-04-08T09:16:48.175" v="72" actId="478"/>
          <ac:spMkLst>
            <pc:docMk/>
            <pc:sldMk cId="3234066051" sldId="274"/>
            <ac:spMk id="14" creationId="{CA88738B-F757-2A2E-605E-CD1747D07399}"/>
          </ac:spMkLst>
        </pc:spChg>
        <pc:spChg chg="del">
          <ac:chgData name="Maelle Dekiere" userId="a730bb60-67b8-4379-ba9a-deaca83e88e1" providerId="ADAL" clId="{0A8E4729-F547-4711-958F-BAFCEE9E3D57}" dt="2024-04-08T09:16:54.375" v="74" actId="478"/>
          <ac:spMkLst>
            <pc:docMk/>
            <pc:sldMk cId="3234066051" sldId="274"/>
            <ac:spMk id="15" creationId="{A40FE7E0-E5C1-7D60-7C4E-2716CCE4B22C}"/>
          </ac:spMkLst>
        </pc:spChg>
        <pc:graphicFrameChg chg="del">
          <ac:chgData name="Maelle Dekiere" userId="a730bb60-67b8-4379-ba9a-deaca83e88e1" providerId="ADAL" clId="{0A8E4729-F547-4711-958F-BAFCEE9E3D57}" dt="2024-04-08T09:16:52.760" v="73" actId="478"/>
          <ac:graphicFrameMkLst>
            <pc:docMk/>
            <pc:sldMk cId="3234066051" sldId="274"/>
            <ac:graphicFrameMk id="23" creationId="{F9308119-B143-A664-E08F-B7C476BF15CB}"/>
          </ac:graphicFrameMkLst>
        </pc:graphicFrameChg>
        <pc:picChg chg="del">
          <ac:chgData name="Maelle Dekiere" userId="a730bb60-67b8-4379-ba9a-deaca83e88e1" providerId="ADAL" clId="{0A8E4729-F547-4711-958F-BAFCEE9E3D57}" dt="2024-04-08T09:16:45.814" v="71" actId="478"/>
          <ac:picMkLst>
            <pc:docMk/>
            <pc:sldMk cId="3234066051" sldId="274"/>
            <ac:picMk id="5" creationId="{C96D9812-8385-0944-ED11-3708E9D4D0EE}"/>
          </ac:picMkLst>
        </pc:picChg>
        <pc:picChg chg="del">
          <ac:chgData name="Maelle Dekiere" userId="a730bb60-67b8-4379-ba9a-deaca83e88e1" providerId="ADAL" clId="{0A8E4729-F547-4711-958F-BAFCEE9E3D57}" dt="2024-04-08T09:16:48.175" v="72" actId="478"/>
          <ac:picMkLst>
            <pc:docMk/>
            <pc:sldMk cId="3234066051" sldId="274"/>
            <ac:picMk id="7" creationId="{448858A0-DCC4-148A-ABFE-D16F6F17956B}"/>
          </ac:picMkLst>
        </pc:picChg>
        <pc:picChg chg="add del mod modCrop">
          <ac:chgData name="Maelle Dekiere" userId="a730bb60-67b8-4379-ba9a-deaca83e88e1" providerId="ADAL" clId="{0A8E4729-F547-4711-958F-BAFCEE9E3D57}" dt="2024-04-11T13:13:12.241" v="1674" actId="1076"/>
          <ac:picMkLst>
            <pc:docMk/>
            <pc:sldMk cId="3234066051" sldId="274"/>
            <ac:picMk id="7" creationId="{E7992F7C-0C49-1564-784D-C14842DE01C1}"/>
          </ac:picMkLst>
        </pc:picChg>
        <pc:picChg chg="mod">
          <ac:chgData name="Maelle Dekiere" userId="a730bb60-67b8-4379-ba9a-deaca83e88e1" providerId="ADAL" clId="{0A8E4729-F547-4711-958F-BAFCEE9E3D57}" dt="2024-04-11T13:12:07.331" v="1661" actId="1076"/>
          <ac:picMkLst>
            <pc:docMk/>
            <pc:sldMk cId="3234066051" sldId="274"/>
            <ac:picMk id="14" creationId="{8BA0EC5E-A795-3115-F050-001B5036CAB4}"/>
          </ac:picMkLst>
        </pc:picChg>
        <pc:picChg chg="del">
          <ac:chgData name="Maelle Dekiere" userId="a730bb60-67b8-4379-ba9a-deaca83e88e1" providerId="ADAL" clId="{0A8E4729-F547-4711-958F-BAFCEE9E3D57}" dt="2024-04-08T09:16:48.175" v="72" actId="478"/>
          <ac:picMkLst>
            <pc:docMk/>
            <pc:sldMk cId="3234066051" sldId="274"/>
            <ac:picMk id="16" creationId="{756C1B6A-7095-E47A-6DE4-CE0F3C85130E}"/>
          </ac:picMkLst>
        </pc:picChg>
        <pc:picChg chg="del">
          <ac:chgData name="Maelle Dekiere" userId="a730bb60-67b8-4379-ba9a-deaca83e88e1" providerId="ADAL" clId="{0A8E4729-F547-4711-958F-BAFCEE9E3D57}" dt="2024-04-08T09:16:48.175" v="72" actId="478"/>
          <ac:picMkLst>
            <pc:docMk/>
            <pc:sldMk cId="3234066051" sldId="274"/>
            <ac:picMk id="17" creationId="{41EDA481-5F62-81CC-9AF6-7BFB19B6B2B7}"/>
          </ac:picMkLst>
        </pc:picChg>
        <pc:picChg chg="del">
          <ac:chgData name="Maelle Dekiere" userId="a730bb60-67b8-4379-ba9a-deaca83e88e1" providerId="ADAL" clId="{0A8E4729-F547-4711-958F-BAFCEE9E3D57}" dt="2024-04-08T09:16:48.175" v="72" actId="478"/>
          <ac:picMkLst>
            <pc:docMk/>
            <pc:sldMk cId="3234066051" sldId="274"/>
            <ac:picMk id="18" creationId="{95BEAD98-E2BD-933F-FA37-51E187F697D8}"/>
          </ac:picMkLst>
        </pc:picChg>
        <pc:picChg chg="del">
          <ac:chgData name="Maelle Dekiere" userId="a730bb60-67b8-4379-ba9a-deaca83e88e1" providerId="ADAL" clId="{0A8E4729-F547-4711-958F-BAFCEE9E3D57}" dt="2024-04-08T09:16:48.175" v="72" actId="478"/>
          <ac:picMkLst>
            <pc:docMk/>
            <pc:sldMk cId="3234066051" sldId="274"/>
            <ac:picMk id="19" creationId="{3889F1DA-898A-64BC-8FDC-272BE8A72BB1}"/>
          </ac:picMkLst>
        </pc:picChg>
      </pc:sldChg>
      <pc:sldChg chg="addSp delSp modSp add mod delAnim delCm">
        <pc:chgData name="Maelle Dekiere" userId="a730bb60-67b8-4379-ba9a-deaca83e88e1" providerId="ADAL" clId="{0A8E4729-F547-4711-958F-BAFCEE9E3D57}" dt="2024-04-11T14:21:51.596" v="2334" actId="1076"/>
        <pc:sldMkLst>
          <pc:docMk/>
          <pc:sldMk cId="88505370" sldId="277"/>
        </pc:sldMkLst>
        <pc:spChg chg="del">
          <ac:chgData name="Maelle Dekiere" userId="a730bb60-67b8-4379-ba9a-deaca83e88e1" providerId="ADAL" clId="{0A8E4729-F547-4711-958F-BAFCEE9E3D57}" dt="2024-04-08T09:21:57.288" v="144" actId="478"/>
          <ac:spMkLst>
            <pc:docMk/>
            <pc:sldMk cId="88505370" sldId="277"/>
            <ac:spMk id="2" creationId="{45D0476A-7D38-C922-152E-EBB547099712}"/>
          </ac:spMkLst>
        </pc:spChg>
        <pc:spChg chg="del mod">
          <ac:chgData name="Maelle Dekiere" userId="a730bb60-67b8-4379-ba9a-deaca83e88e1" providerId="ADAL" clId="{0A8E4729-F547-4711-958F-BAFCEE9E3D57}" dt="2024-04-11T14:20:30.281" v="2307"/>
          <ac:spMkLst>
            <pc:docMk/>
            <pc:sldMk cId="88505370" sldId="277"/>
            <ac:spMk id="2" creationId="{F636FE7B-4E9E-B5CA-B9C1-B1AD9C1DAC7E}"/>
          </ac:spMkLst>
        </pc:spChg>
        <pc:spChg chg="mod">
          <ac:chgData name="Maelle Dekiere" userId="a730bb60-67b8-4379-ba9a-deaca83e88e1" providerId="ADAL" clId="{0A8E4729-F547-4711-958F-BAFCEE9E3D57}" dt="2024-04-10T08:00:45.207" v="1033" actId="20577"/>
          <ac:spMkLst>
            <pc:docMk/>
            <pc:sldMk cId="88505370" sldId="277"/>
            <ac:spMk id="4" creationId="{43F54C18-3871-0E5F-656D-D074FC271AD7}"/>
          </ac:spMkLst>
        </pc:spChg>
        <pc:spChg chg="del">
          <ac:chgData name="Maelle Dekiere" userId="a730bb60-67b8-4379-ba9a-deaca83e88e1" providerId="ADAL" clId="{0A8E4729-F547-4711-958F-BAFCEE9E3D57}" dt="2024-04-08T09:19:23.297" v="108" actId="478"/>
          <ac:spMkLst>
            <pc:docMk/>
            <pc:sldMk cId="88505370" sldId="277"/>
            <ac:spMk id="5" creationId="{C01D351E-9650-B444-0DCD-2E8093C1A25A}"/>
          </ac:spMkLst>
        </pc:spChg>
        <pc:spChg chg="add mod">
          <ac:chgData name="Maelle Dekiere" userId="a730bb60-67b8-4379-ba9a-deaca83e88e1" providerId="ADAL" clId="{0A8E4729-F547-4711-958F-BAFCEE9E3D57}" dt="2024-04-11T14:21:46.360" v="2332" actId="1076"/>
          <ac:spMkLst>
            <pc:docMk/>
            <pc:sldMk cId="88505370" sldId="277"/>
            <ac:spMk id="5" creationId="{E39B2B86-02BB-89B5-EBE3-BBD3D46A964C}"/>
          </ac:spMkLst>
        </pc:spChg>
        <pc:spChg chg="add mod">
          <ac:chgData name="Maelle Dekiere" userId="a730bb60-67b8-4379-ba9a-deaca83e88e1" providerId="ADAL" clId="{0A8E4729-F547-4711-958F-BAFCEE9E3D57}" dt="2024-04-08T09:21:57.605" v="145"/>
          <ac:spMkLst>
            <pc:docMk/>
            <pc:sldMk cId="88505370" sldId="277"/>
            <ac:spMk id="6" creationId="{F8DC74D0-B285-15CE-F3AD-2A65DA0CCB85}"/>
          </ac:spMkLst>
        </pc:spChg>
        <pc:spChg chg="del">
          <ac:chgData name="Maelle Dekiere" userId="a730bb60-67b8-4379-ba9a-deaca83e88e1" providerId="ADAL" clId="{0A8E4729-F547-4711-958F-BAFCEE9E3D57}" dt="2024-04-08T09:19:13.961" v="100" actId="478"/>
          <ac:spMkLst>
            <pc:docMk/>
            <pc:sldMk cId="88505370" sldId="277"/>
            <ac:spMk id="13" creationId="{89A82FAE-D9C6-C1D7-CEAE-4466ECBA3E85}"/>
          </ac:spMkLst>
        </pc:spChg>
        <pc:spChg chg="del">
          <ac:chgData name="Maelle Dekiere" userId="a730bb60-67b8-4379-ba9a-deaca83e88e1" providerId="ADAL" clId="{0A8E4729-F547-4711-958F-BAFCEE9E3D57}" dt="2024-04-08T09:19:18.952" v="104" actId="478"/>
          <ac:spMkLst>
            <pc:docMk/>
            <pc:sldMk cId="88505370" sldId="277"/>
            <ac:spMk id="15" creationId="{21FC002D-6CCB-8F35-8E83-0348FCC838B1}"/>
          </ac:spMkLst>
        </pc:spChg>
        <pc:spChg chg="del mod">
          <ac:chgData name="Maelle Dekiere" userId="a730bb60-67b8-4379-ba9a-deaca83e88e1" providerId="ADAL" clId="{0A8E4729-F547-4711-958F-BAFCEE9E3D57}" dt="2024-04-08T09:19:17.737" v="103" actId="478"/>
          <ac:spMkLst>
            <pc:docMk/>
            <pc:sldMk cId="88505370" sldId="277"/>
            <ac:spMk id="16" creationId="{7AB1588F-F70E-C799-E543-1731BACF6DE7}"/>
          </ac:spMkLst>
        </pc:spChg>
        <pc:spChg chg="del">
          <ac:chgData name="Maelle Dekiere" userId="a730bb60-67b8-4379-ba9a-deaca83e88e1" providerId="ADAL" clId="{0A8E4729-F547-4711-958F-BAFCEE9E3D57}" dt="2024-04-08T09:19:21.188" v="106" actId="478"/>
          <ac:spMkLst>
            <pc:docMk/>
            <pc:sldMk cId="88505370" sldId="277"/>
            <ac:spMk id="17" creationId="{B42519E8-B438-4A4B-DC09-6E1ED20ECB51}"/>
          </ac:spMkLst>
        </pc:spChg>
        <pc:spChg chg="del">
          <ac:chgData name="Maelle Dekiere" userId="a730bb60-67b8-4379-ba9a-deaca83e88e1" providerId="ADAL" clId="{0A8E4729-F547-4711-958F-BAFCEE9E3D57}" dt="2024-04-08T09:19:27.313" v="112" actId="478"/>
          <ac:spMkLst>
            <pc:docMk/>
            <pc:sldMk cId="88505370" sldId="277"/>
            <ac:spMk id="18" creationId="{95B87834-CEAD-97DF-BE48-222C3083B3BF}"/>
          </ac:spMkLst>
        </pc:spChg>
        <pc:graphicFrameChg chg="del">
          <ac:chgData name="Maelle Dekiere" userId="a730bb60-67b8-4379-ba9a-deaca83e88e1" providerId="ADAL" clId="{0A8E4729-F547-4711-958F-BAFCEE9E3D57}" dt="2024-04-08T09:19:28.004" v="113" actId="478"/>
          <ac:graphicFrameMkLst>
            <pc:docMk/>
            <pc:sldMk cId="88505370" sldId="277"/>
            <ac:graphicFrameMk id="12" creationId="{1312BEB0-B948-A9BC-1AD8-22F1F01D8F9C}"/>
          </ac:graphicFrameMkLst>
        </pc:graphicFrameChg>
        <pc:picChg chg="mod">
          <ac:chgData name="Maelle Dekiere" userId="a730bb60-67b8-4379-ba9a-deaca83e88e1" providerId="ADAL" clId="{0A8E4729-F547-4711-958F-BAFCEE9E3D57}" dt="2024-04-10T08:00:53.247" v="1034" actId="1076"/>
          <ac:picMkLst>
            <pc:docMk/>
            <pc:sldMk cId="88505370" sldId="277"/>
            <ac:picMk id="8" creationId="{36A141F9-4322-3F15-D9F2-E5C85825DE90}"/>
          </ac:picMkLst>
        </pc:picChg>
        <pc:picChg chg="add mod">
          <ac:chgData name="Maelle Dekiere" userId="a730bb60-67b8-4379-ba9a-deaca83e88e1" providerId="ADAL" clId="{0A8E4729-F547-4711-958F-BAFCEE9E3D57}" dt="2024-04-11T14:21:51.596" v="2334" actId="1076"/>
          <ac:picMkLst>
            <pc:docMk/>
            <pc:sldMk cId="88505370" sldId="277"/>
            <ac:picMk id="9" creationId="{FE65D9D8-77EC-A72C-1BD0-799AF21C791D}"/>
          </ac:picMkLst>
        </pc:picChg>
        <pc:picChg chg="del">
          <ac:chgData name="Maelle Dekiere" userId="a730bb60-67b8-4379-ba9a-deaca83e88e1" providerId="ADAL" clId="{0A8E4729-F547-4711-958F-BAFCEE9E3D57}" dt="2024-04-08T09:19:19.973" v="105" actId="478"/>
          <ac:picMkLst>
            <pc:docMk/>
            <pc:sldMk cId="88505370" sldId="277"/>
            <ac:picMk id="11" creationId="{4D7957C0-12AD-8703-4662-FABD274A1E44}"/>
          </ac:picMkLst>
        </pc:picChg>
        <pc:picChg chg="add mod">
          <ac:chgData name="Maelle Dekiere" userId="a730bb60-67b8-4379-ba9a-deaca83e88e1" providerId="ADAL" clId="{0A8E4729-F547-4711-958F-BAFCEE9E3D57}" dt="2024-04-11T14:21:47.926" v="2333" actId="1076"/>
          <ac:picMkLst>
            <pc:docMk/>
            <pc:sldMk cId="88505370" sldId="277"/>
            <ac:picMk id="11" creationId="{FB7A8EE0-0417-B8A7-04E8-7FD418C4ED45}"/>
          </ac:picMkLst>
        </pc:picChg>
        <pc:picChg chg="del">
          <ac:chgData name="Maelle Dekiere" userId="a730bb60-67b8-4379-ba9a-deaca83e88e1" providerId="ADAL" clId="{0A8E4729-F547-4711-958F-BAFCEE9E3D57}" dt="2024-04-08T09:19:25.202" v="110" actId="478"/>
          <ac:picMkLst>
            <pc:docMk/>
            <pc:sldMk cId="88505370" sldId="277"/>
            <ac:picMk id="14" creationId="{AE1DCEA0-8732-84CB-52DB-69B2E24FEAEF}"/>
          </ac:picMkLst>
        </pc:picChg>
        <pc:picChg chg="del">
          <ac:chgData name="Maelle Dekiere" userId="a730bb60-67b8-4379-ba9a-deaca83e88e1" providerId="ADAL" clId="{0A8E4729-F547-4711-958F-BAFCEE9E3D57}" dt="2024-04-08T09:19:25.977" v="111" actId="478"/>
          <ac:picMkLst>
            <pc:docMk/>
            <pc:sldMk cId="88505370" sldId="277"/>
            <ac:picMk id="19" creationId="{F09E6843-CF3F-B87D-A62D-EA7F2ED90054}"/>
          </ac:picMkLst>
        </pc:picChg>
        <pc:picChg chg="del">
          <ac:chgData name="Maelle Dekiere" userId="a730bb60-67b8-4379-ba9a-deaca83e88e1" providerId="ADAL" clId="{0A8E4729-F547-4711-958F-BAFCEE9E3D57}" dt="2024-04-08T09:19:24.050" v="109" actId="478"/>
          <ac:picMkLst>
            <pc:docMk/>
            <pc:sldMk cId="88505370" sldId="277"/>
            <ac:picMk id="20" creationId="{391A989A-9DCD-8C9F-3203-B13F89DE5E8F}"/>
          </ac:picMkLst>
        </pc:picChg>
        <pc:picChg chg="del">
          <ac:chgData name="Maelle Dekiere" userId="a730bb60-67b8-4379-ba9a-deaca83e88e1" providerId="ADAL" clId="{0A8E4729-F547-4711-958F-BAFCEE9E3D57}" dt="2024-04-08T09:19:15.409" v="101" actId="478"/>
          <ac:picMkLst>
            <pc:docMk/>
            <pc:sldMk cId="88505370" sldId="277"/>
            <ac:picMk id="24" creationId="{BCBD41FE-EEA5-5AD6-1C8F-56A4B86C96DE}"/>
          </ac:picMkLst>
        </pc:picChg>
        <pc:picChg chg="del">
          <ac:chgData name="Maelle Dekiere" userId="a730bb60-67b8-4379-ba9a-deaca83e88e1" providerId="ADAL" clId="{0A8E4729-F547-4711-958F-BAFCEE9E3D57}" dt="2024-04-08T09:19:22.085" v="107" actId="478"/>
          <ac:picMkLst>
            <pc:docMk/>
            <pc:sldMk cId="88505370" sldId="277"/>
            <ac:picMk id="28" creationId="{80EB49AB-962F-B26C-7C5C-5C5382C9765D}"/>
          </ac:picMkLst>
        </pc:picChg>
      </pc:sldChg>
      <pc:sldChg chg="addSp delSp modSp add mod">
        <pc:chgData name="Maelle Dekiere" userId="a730bb60-67b8-4379-ba9a-deaca83e88e1" providerId="ADAL" clId="{0A8E4729-F547-4711-958F-BAFCEE9E3D57}" dt="2024-04-11T12:52:22.854" v="1458" actId="478"/>
        <pc:sldMkLst>
          <pc:docMk/>
          <pc:sldMk cId="633105199" sldId="278"/>
        </pc:sldMkLst>
        <pc:spChg chg="del mod">
          <ac:chgData name="Maelle Dekiere" userId="a730bb60-67b8-4379-ba9a-deaca83e88e1" providerId="ADAL" clId="{0A8E4729-F547-4711-958F-BAFCEE9E3D57}" dt="2024-04-11T12:52:19.822" v="1456" actId="478"/>
          <ac:spMkLst>
            <pc:docMk/>
            <pc:sldMk cId="633105199" sldId="278"/>
            <ac:spMk id="2" creationId="{6AA43CE0-500F-0E55-581B-2190016604BA}"/>
          </ac:spMkLst>
        </pc:spChg>
        <pc:spChg chg="del">
          <ac:chgData name="Maelle Dekiere" userId="a730bb60-67b8-4379-ba9a-deaca83e88e1" providerId="ADAL" clId="{0A8E4729-F547-4711-958F-BAFCEE9E3D57}" dt="2024-04-08T09:22:20.337" v="152" actId="478"/>
          <ac:spMkLst>
            <pc:docMk/>
            <pc:sldMk cId="633105199" sldId="278"/>
            <ac:spMk id="3" creationId="{8F10FA46-4600-0FC2-0508-4ADC18955980}"/>
          </ac:spMkLst>
        </pc:spChg>
        <pc:spChg chg="add mod">
          <ac:chgData name="Maelle Dekiere" userId="a730bb60-67b8-4379-ba9a-deaca83e88e1" providerId="ADAL" clId="{0A8E4729-F547-4711-958F-BAFCEE9E3D57}" dt="2024-04-08T09:22:20.636" v="153"/>
          <ac:spMkLst>
            <pc:docMk/>
            <pc:sldMk cId="633105199" sldId="278"/>
            <ac:spMk id="5" creationId="{E02AD6CD-654C-FDB6-C935-2C008CADC574}"/>
          </ac:spMkLst>
        </pc:spChg>
        <pc:spChg chg="add del mod">
          <ac:chgData name="Maelle Dekiere" userId="a730bb60-67b8-4379-ba9a-deaca83e88e1" providerId="ADAL" clId="{0A8E4729-F547-4711-958F-BAFCEE9E3D57}" dt="2024-04-11T12:52:22.854" v="1458" actId="478"/>
          <ac:spMkLst>
            <pc:docMk/>
            <pc:sldMk cId="633105199" sldId="278"/>
            <ac:spMk id="6" creationId="{4A3EED38-2D02-970C-8315-56FE8A86489E}"/>
          </ac:spMkLst>
        </pc:spChg>
        <pc:spChg chg="add mod">
          <ac:chgData name="Maelle Dekiere" userId="a730bb60-67b8-4379-ba9a-deaca83e88e1" providerId="ADAL" clId="{0A8E4729-F547-4711-958F-BAFCEE9E3D57}" dt="2024-04-11T12:52:20.090" v="1457"/>
          <ac:spMkLst>
            <pc:docMk/>
            <pc:sldMk cId="633105199" sldId="278"/>
            <ac:spMk id="7" creationId="{48BB7656-18BE-EE45-1BA9-AE20AAB65BC5}"/>
          </ac:spMkLst>
        </pc:spChg>
      </pc:sldChg>
      <pc:sldChg chg="addSp delSp modSp add mod">
        <pc:chgData name="Maelle Dekiere" userId="a730bb60-67b8-4379-ba9a-deaca83e88e1" providerId="ADAL" clId="{0A8E4729-F547-4711-958F-BAFCEE9E3D57}" dt="2024-04-11T12:51:24.251" v="1443" actId="1076"/>
        <pc:sldMkLst>
          <pc:docMk/>
          <pc:sldMk cId="2393788281" sldId="279"/>
        </pc:sldMkLst>
        <pc:spChg chg="mod">
          <ac:chgData name="Maelle Dekiere" userId="a730bb60-67b8-4379-ba9a-deaca83e88e1" providerId="ADAL" clId="{0A8E4729-F547-4711-958F-BAFCEE9E3D57}" dt="2024-04-11T12:48:42.238" v="1428" actId="14100"/>
          <ac:spMkLst>
            <pc:docMk/>
            <pc:sldMk cId="2393788281" sldId="279"/>
            <ac:spMk id="2" creationId="{98197A59-299D-3FD7-8AAE-00131931AFEC}"/>
          </ac:spMkLst>
        </pc:spChg>
        <pc:spChg chg="add mod">
          <ac:chgData name="Maelle Dekiere" userId="a730bb60-67b8-4379-ba9a-deaca83e88e1" providerId="ADAL" clId="{0A8E4729-F547-4711-958F-BAFCEE9E3D57}" dt="2024-04-08T09:10:30.976" v="44"/>
          <ac:spMkLst>
            <pc:docMk/>
            <pc:sldMk cId="2393788281" sldId="279"/>
            <ac:spMk id="3" creationId="{93C78F99-D869-0E51-835D-8BEC414EC331}"/>
          </ac:spMkLst>
        </pc:spChg>
        <pc:spChg chg="del">
          <ac:chgData name="Maelle Dekiere" userId="a730bb60-67b8-4379-ba9a-deaca83e88e1" providerId="ADAL" clId="{0A8E4729-F547-4711-958F-BAFCEE9E3D57}" dt="2024-04-08T09:10:30.668" v="43" actId="478"/>
          <ac:spMkLst>
            <pc:docMk/>
            <pc:sldMk cId="2393788281" sldId="279"/>
            <ac:spMk id="4" creationId="{29916036-EEA5-048D-D07C-E2739CC7E68E}"/>
          </ac:spMkLst>
        </pc:spChg>
        <pc:spChg chg="mod">
          <ac:chgData name="Maelle Dekiere" userId="a730bb60-67b8-4379-ba9a-deaca83e88e1" providerId="ADAL" clId="{0A8E4729-F547-4711-958F-BAFCEE9E3D57}" dt="2024-04-11T12:50:16.841" v="1432" actId="1076"/>
          <ac:spMkLst>
            <pc:docMk/>
            <pc:sldMk cId="2393788281" sldId="279"/>
            <ac:spMk id="7" creationId="{8F83D8F4-2A35-0EE6-271C-BCA2960C6BD4}"/>
          </ac:spMkLst>
        </pc:spChg>
        <pc:spChg chg="add mod">
          <ac:chgData name="Maelle Dekiere" userId="a730bb60-67b8-4379-ba9a-deaca83e88e1" providerId="ADAL" clId="{0A8E4729-F547-4711-958F-BAFCEE9E3D57}" dt="2024-04-11T12:51:24.251" v="1443" actId="1076"/>
          <ac:spMkLst>
            <pc:docMk/>
            <pc:sldMk cId="2393788281" sldId="279"/>
            <ac:spMk id="9" creationId="{B4482E1D-E1AA-DDCC-5CBC-03A2D3B6145D}"/>
          </ac:spMkLst>
        </pc:spChg>
      </pc:sldChg>
      <pc:sldChg chg="addSp delSp modSp add mod delAnim modAnim">
        <pc:chgData name="Maelle Dekiere" userId="a730bb60-67b8-4379-ba9a-deaca83e88e1" providerId="ADAL" clId="{0A8E4729-F547-4711-958F-BAFCEE9E3D57}" dt="2024-04-10T08:03:17.954" v="1066"/>
        <pc:sldMkLst>
          <pc:docMk/>
          <pc:sldMk cId="2116691839" sldId="290"/>
        </pc:sldMkLst>
        <pc:spChg chg="del">
          <ac:chgData name="Maelle Dekiere" userId="a730bb60-67b8-4379-ba9a-deaca83e88e1" providerId="ADAL" clId="{0A8E4729-F547-4711-958F-BAFCEE9E3D57}" dt="2024-04-08T09:21:44.368" v="140" actId="478"/>
          <ac:spMkLst>
            <pc:docMk/>
            <pc:sldMk cId="2116691839" sldId="290"/>
            <ac:spMk id="2" creationId="{1FAF281F-0520-DA1F-BCFE-14F4714982B6}"/>
          </ac:spMkLst>
        </pc:spChg>
        <pc:spChg chg="mod">
          <ac:chgData name="Maelle Dekiere" userId="a730bb60-67b8-4379-ba9a-deaca83e88e1" providerId="ADAL" clId="{0A8E4729-F547-4711-958F-BAFCEE9E3D57}" dt="2024-04-10T07:59:44.717" v="966" actId="403"/>
          <ac:spMkLst>
            <pc:docMk/>
            <pc:sldMk cId="2116691839" sldId="290"/>
            <ac:spMk id="4" creationId="{C72AF56F-59AF-4C4B-4553-B2AC31AFF196}"/>
          </ac:spMkLst>
        </pc:spChg>
        <pc:spChg chg="del">
          <ac:chgData name="Maelle Dekiere" userId="a730bb60-67b8-4379-ba9a-deaca83e88e1" providerId="ADAL" clId="{0A8E4729-F547-4711-958F-BAFCEE9E3D57}" dt="2024-04-10T07:59:28.243" v="954" actId="478"/>
          <ac:spMkLst>
            <pc:docMk/>
            <pc:sldMk cId="2116691839" sldId="290"/>
            <ac:spMk id="11" creationId="{57C55D49-8271-8506-2675-14D335D765A8}"/>
          </ac:spMkLst>
        </pc:spChg>
        <pc:spChg chg="mod">
          <ac:chgData name="Maelle Dekiere" userId="a730bb60-67b8-4379-ba9a-deaca83e88e1" providerId="ADAL" clId="{0A8E4729-F547-4711-958F-BAFCEE9E3D57}" dt="2024-04-08T09:18:14.632" v="91" actId="20577"/>
          <ac:spMkLst>
            <pc:docMk/>
            <pc:sldMk cId="2116691839" sldId="290"/>
            <ac:spMk id="13" creationId="{929016EB-3141-66DD-CDEE-54B0418ADF72}"/>
          </ac:spMkLst>
        </pc:spChg>
        <pc:spChg chg="add mod">
          <ac:chgData name="Maelle Dekiere" userId="a730bb60-67b8-4379-ba9a-deaca83e88e1" providerId="ADAL" clId="{0A8E4729-F547-4711-958F-BAFCEE9E3D57}" dt="2024-04-08T09:21:44.697" v="141"/>
          <ac:spMkLst>
            <pc:docMk/>
            <pc:sldMk cId="2116691839" sldId="290"/>
            <ac:spMk id="14" creationId="{95F7BFC2-744A-2491-2C75-EE9976E775E2}"/>
          </ac:spMkLst>
        </pc:spChg>
        <pc:graphicFrameChg chg="mod">
          <ac:chgData name="Maelle Dekiere" userId="a730bb60-67b8-4379-ba9a-deaca83e88e1" providerId="ADAL" clId="{0A8E4729-F547-4711-958F-BAFCEE9E3D57}" dt="2024-04-10T07:59:31.901" v="955" actId="14100"/>
          <ac:graphicFrameMkLst>
            <pc:docMk/>
            <pc:sldMk cId="2116691839" sldId="290"/>
            <ac:graphicFrameMk id="5" creationId="{BEF5FAF8-0CEA-36C6-1292-777352CB4E30}"/>
          </ac:graphicFrameMkLst>
        </pc:graphicFrameChg>
        <pc:graphicFrameChg chg="del mod">
          <ac:chgData name="Maelle Dekiere" userId="a730bb60-67b8-4379-ba9a-deaca83e88e1" providerId="ADAL" clId="{0A8E4729-F547-4711-958F-BAFCEE9E3D57}" dt="2024-04-10T07:59:26.731" v="953" actId="478"/>
          <ac:graphicFrameMkLst>
            <pc:docMk/>
            <pc:sldMk cId="2116691839" sldId="290"/>
            <ac:graphicFrameMk id="12" creationId="{7572B76B-BC5A-4F49-04B1-5CBF9CE06A2C}"/>
          </ac:graphicFrameMkLst>
        </pc:graphicFrameChg>
      </pc:sldChg>
      <pc:sldChg chg="addSp delSp modSp add del mod">
        <pc:chgData name="Maelle Dekiere" userId="a730bb60-67b8-4379-ba9a-deaca83e88e1" providerId="ADAL" clId="{0A8E4729-F547-4711-958F-BAFCEE9E3D57}" dt="2024-04-10T07:49:15.027" v="526" actId="47"/>
        <pc:sldMkLst>
          <pc:docMk/>
          <pc:sldMk cId="3323460140" sldId="292"/>
        </pc:sldMkLst>
        <pc:spChg chg="mod">
          <ac:chgData name="Maelle Dekiere" userId="a730bb60-67b8-4379-ba9a-deaca83e88e1" providerId="ADAL" clId="{0A8E4729-F547-4711-958F-BAFCEE9E3D57}" dt="2024-04-08T09:19:56.291" v="119" actId="14100"/>
          <ac:spMkLst>
            <pc:docMk/>
            <pc:sldMk cId="3323460140" sldId="292"/>
            <ac:spMk id="2" creationId="{A0CE2D57-A495-F15D-B8C9-8071D2611F17}"/>
          </ac:spMkLst>
        </pc:spChg>
        <pc:spChg chg="add mod">
          <ac:chgData name="Maelle Dekiere" userId="a730bb60-67b8-4379-ba9a-deaca83e88e1" providerId="ADAL" clId="{0A8E4729-F547-4711-958F-BAFCEE9E3D57}" dt="2024-04-08T09:22:01.269" v="147"/>
          <ac:spMkLst>
            <pc:docMk/>
            <pc:sldMk cId="3323460140" sldId="292"/>
            <ac:spMk id="3" creationId="{CEF133FD-FBAB-49D3-4BEE-DC9BC412B9C1}"/>
          </ac:spMkLst>
        </pc:spChg>
        <pc:spChg chg="del">
          <ac:chgData name="Maelle Dekiere" userId="a730bb60-67b8-4379-ba9a-deaca83e88e1" providerId="ADAL" clId="{0A8E4729-F547-4711-958F-BAFCEE9E3D57}" dt="2024-04-08T09:22:00.971" v="146" actId="478"/>
          <ac:spMkLst>
            <pc:docMk/>
            <pc:sldMk cId="3323460140" sldId="292"/>
            <ac:spMk id="4" creationId="{29916036-EEA5-048D-D07C-E2739CC7E68E}"/>
          </ac:spMkLst>
        </pc:spChg>
        <pc:spChg chg="mod">
          <ac:chgData name="Maelle Dekiere" userId="a730bb60-67b8-4379-ba9a-deaca83e88e1" providerId="ADAL" clId="{0A8E4729-F547-4711-958F-BAFCEE9E3D57}" dt="2024-04-08T12:49:32.028" v="295" actId="20577"/>
          <ac:spMkLst>
            <pc:docMk/>
            <pc:sldMk cId="3323460140" sldId="292"/>
            <ac:spMk id="7" creationId="{8F83D8F4-2A35-0EE6-271C-BCA2960C6BD4}"/>
          </ac:spMkLst>
        </pc:spChg>
      </pc:sldChg>
      <pc:sldChg chg="modSp add del mod">
        <pc:chgData name="Maelle Dekiere" userId="a730bb60-67b8-4379-ba9a-deaca83e88e1" providerId="ADAL" clId="{0A8E4729-F547-4711-958F-BAFCEE9E3D57}" dt="2024-04-08T09:22:07.503" v="150" actId="47"/>
        <pc:sldMkLst>
          <pc:docMk/>
          <pc:sldMk cId="2827587808" sldId="293"/>
        </pc:sldMkLst>
        <pc:spChg chg="mod">
          <ac:chgData name="Maelle Dekiere" userId="a730bb60-67b8-4379-ba9a-deaca83e88e1" providerId="ADAL" clId="{0A8E4729-F547-4711-958F-BAFCEE9E3D57}" dt="2024-04-08T09:20:06.290" v="121" actId="20577"/>
          <ac:spMkLst>
            <pc:docMk/>
            <pc:sldMk cId="2827587808" sldId="293"/>
            <ac:spMk id="6" creationId="{B112CC90-958D-271B-70CB-A05F3F351466}"/>
          </ac:spMkLst>
        </pc:spChg>
      </pc:sldChg>
      <pc:sldChg chg="addSp delSp modSp add mod modAnim">
        <pc:chgData name="Maelle Dekiere" userId="a730bb60-67b8-4379-ba9a-deaca83e88e1" providerId="ADAL" clId="{0A8E4729-F547-4711-958F-BAFCEE9E3D57}" dt="2024-04-11T14:22:45.832" v="2335"/>
        <pc:sldMkLst>
          <pc:docMk/>
          <pc:sldMk cId="2336250190" sldId="296"/>
        </pc:sldMkLst>
        <pc:spChg chg="del">
          <ac:chgData name="Maelle Dekiere" userId="a730bb60-67b8-4379-ba9a-deaca83e88e1" providerId="ADAL" clId="{0A8E4729-F547-4711-958F-BAFCEE9E3D57}" dt="2024-04-08T09:21:16.891" v="128" actId="478"/>
          <ac:spMkLst>
            <pc:docMk/>
            <pc:sldMk cId="2336250190" sldId="296"/>
            <ac:spMk id="2" creationId="{8232F59D-128D-21C4-B875-86B0B29CC48D}"/>
          </ac:spMkLst>
        </pc:spChg>
        <pc:spChg chg="add mod">
          <ac:chgData name="Maelle Dekiere" userId="a730bb60-67b8-4379-ba9a-deaca83e88e1" providerId="ADAL" clId="{0A8E4729-F547-4711-958F-BAFCEE9E3D57}" dt="2024-04-08T09:21:17.205" v="129"/>
          <ac:spMkLst>
            <pc:docMk/>
            <pc:sldMk cId="2336250190" sldId="296"/>
            <ac:spMk id="5" creationId="{854DBFE4-58C3-6738-2534-E28AF770AF43}"/>
          </ac:spMkLst>
        </pc:spChg>
        <pc:spChg chg="add mod">
          <ac:chgData name="Maelle Dekiere" userId="a730bb60-67b8-4379-ba9a-deaca83e88e1" providerId="ADAL" clId="{0A8E4729-F547-4711-958F-BAFCEE9E3D57}" dt="2024-04-11T12:53:21.744" v="1466" actId="1076"/>
          <ac:spMkLst>
            <pc:docMk/>
            <pc:sldMk cId="2336250190" sldId="296"/>
            <ac:spMk id="8" creationId="{C3F7577C-B5BA-D40E-8EB7-F8A5B38991B1}"/>
          </ac:spMkLst>
        </pc:spChg>
        <pc:spChg chg="mod">
          <ac:chgData name="Maelle Dekiere" userId="a730bb60-67b8-4379-ba9a-deaca83e88e1" providerId="ADAL" clId="{0A8E4729-F547-4711-958F-BAFCEE9E3D57}" dt="2024-04-11T13:06:37.343" v="1595" actId="1076"/>
          <ac:spMkLst>
            <pc:docMk/>
            <pc:sldMk cId="2336250190" sldId="296"/>
            <ac:spMk id="10" creationId="{BFE1C8A7-4E0D-8059-1325-80BD9FAF67BF}"/>
          </ac:spMkLst>
        </pc:spChg>
        <pc:spChg chg="mod">
          <ac:chgData name="Maelle Dekiere" userId="a730bb60-67b8-4379-ba9a-deaca83e88e1" providerId="ADAL" clId="{0A8E4729-F547-4711-958F-BAFCEE9E3D57}" dt="2024-04-11T13:06:40.962" v="1596" actId="1076"/>
          <ac:spMkLst>
            <pc:docMk/>
            <pc:sldMk cId="2336250190" sldId="296"/>
            <ac:spMk id="11" creationId="{1252DE2A-3FD1-3F0E-3674-C92F192D7481}"/>
          </ac:spMkLst>
        </pc:spChg>
        <pc:spChg chg="mod">
          <ac:chgData name="Maelle Dekiere" userId="a730bb60-67b8-4379-ba9a-deaca83e88e1" providerId="ADAL" clId="{0A8E4729-F547-4711-958F-BAFCEE9E3D57}" dt="2024-04-11T13:06:32.751" v="1594" actId="1076"/>
          <ac:spMkLst>
            <pc:docMk/>
            <pc:sldMk cId="2336250190" sldId="296"/>
            <ac:spMk id="12" creationId="{BEE2288E-E398-B0F5-7D3F-274E0C7D0CD8}"/>
          </ac:spMkLst>
        </pc:spChg>
        <pc:spChg chg="mod">
          <ac:chgData name="Maelle Dekiere" userId="a730bb60-67b8-4379-ba9a-deaca83e88e1" providerId="ADAL" clId="{0A8E4729-F547-4711-958F-BAFCEE9E3D57}" dt="2024-04-11T13:06:45.721" v="1597" actId="1076"/>
          <ac:spMkLst>
            <pc:docMk/>
            <pc:sldMk cId="2336250190" sldId="296"/>
            <ac:spMk id="13" creationId="{DDC06DC1-498F-8E70-6647-BE4B43EED31F}"/>
          </ac:spMkLst>
        </pc:spChg>
        <pc:spChg chg="del mod">
          <ac:chgData name="Maelle Dekiere" userId="a730bb60-67b8-4379-ba9a-deaca83e88e1" providerId="ADAL" clId="{0A8E4729-F547-4711-958F-BAFCEE9E3D57}" dt="2024-04-11T12:33:41.123" v="1080" actId="478"/>
          <ac:spMkLst>
            <pc:docMk/>
            <pc:sldMk cId="2336250190" sldId="296"/>
            <ac:spMk id="16" creationId="{36AA66DD-E53D-9122-1937-082401A7DA4B}"/>
          </ac:spMkLst>
        </pc:spChg>
        <pc:spChg chg="mod">
          <ac:chgData name="Maelle Dekiere" userId="a730bb60-67b8-4379-ba9a-deaca83e88e1" providerId="ADAL" clId="{0A8E4729-F547-4711-958F-BAFCEE9E3D57}" dt="2024-04-11T12:53:15.931" v="1465" actId="1076"/>
          <ac:spMkLst>
            <pc:docMk/>
            <pc:sldMk cId="2336250190" sldId="296"/>
            <ac:spMk id="17" creationId="{27158A24-4FA8-2274-577F-887DCC5B9B5B}"/>
          </ac:spMkLst>
        </pc:spChg>
        <pc:spChg chg="del">
          <ac:chgData name="Maelle Dekiere" userId="a730bb60-67b8-4379-ba9a-deaca83e88e1" providerId="ADAL" clId="{0A8E4729-F547-4711-958F-BAFCEE9E3D57}" dt="2024-04-08T09:13:29.883" v="53" actId="478"/>
          <ac:spMkLst>
            <pc:docMk/>
            <pc:sldMk cId="2336250190" sldId="296"/>
            <ac:spMk id="18" creationId="{4F19E42B-40D0-7072-485C-527E46AB69AD}"/>
          </ac:spMkLst>
        </pc:spChg>
        <pc:spChg chg="del">
          <ac:chgData name="Maelle Dekiere" userId="a730bb60-67b8-4379-ba9a-deaca83e88e1" providerId="ADAL" clId="{0A8E4729-F547-4711-958F-BAFCEE9E3D57}" dt="2024-04-08T09:13:43.641" v="55" actId="478"/>
          <ac:spMkLst>
            <pc:docMk/>
            <pc:sldMk cId="2336250190" sldId="296"/>
            <ac:spMk id="21" creationId="{B2F6A5A2-8058-F4A1-8961-79B00377AF7F}"/>
          </ac:spMkLst>
        </pc:spChg>
        <pc:spChg chg="del">
          <ac:chgData name="Maelle Dekiere" userId="a730bb60-67b8-4379-ba9a-deaca83e88e1" providerId="ADAL" clId="{0A8E4729-F547-4711-958F-BAFCEE9E3D57}" dt="2024-04-08T09:13:42.344" v="54" actId="478"/>
          <ac:spMkLst>
            <pc:docMk/>
            <pc:sldMk cId="2336250190" sldId="296"/>
            <ac:spMk id="22" creationId="{98AD658B-B3D9-DB8D-C1F3-AFC652B76C09}"/>
          </ac:spMkLst>
        </pc:spChg>
        <pc:spChg chg="del">
          <ac:chgData name="Maelle Dekiere" userId="a730bb60-67b8-4379-ba9a-deaca83e88e1" providerId="ADAL" clId="{0A8E4729-F547-4711-958F-BAFCEE9E3D57}" dt="2024-04-08T09:13:42.344" v="54" actId="478"/>
          <ac:spMkLst>
            <pc:docMk/>
            <pc:sldMk cId="2336250190" sldId="296"/>
            <ac:spMk id="28" creationId="{BA73AF66-1BBB-2973-EEC9-538FF97E165D}"/>
          </ac:spMkLst>
        </pc:spChg>
        <pc:spChg chg="del">
          <ac:chgData name="Maelle Dekiere" userId="a730bb60-67b8-4379-ba9a-deaca83e88e1" providerId="ADAL" clId="{0A8E4729-F547-4711-958F-BAFCEE9E3D57}" dt="2024-04-08T09:13:42.344" v="54" actId="478"/>
          <ac:spMkLst>
            <pc:docMk/>
            <pc:sldMk cId="2336250190" sldId="296"/>
            <ac:spMk id="29" creationId="{A4A4D40C-F3A3-ECD5-A8BC-025D3F7B562A}"/>
          </ac:spMkLst>
        </pc:spChg>
        <pc:spChg chg="del">
          <ac:chgData name="Maelle Dekiere" userId="a730bb60-67b8-4379-ba9a-deaca83e88e1" providerId="ADAL" clId="{0A8E4729-F547-4711-958F-BAFCEE9E3D57}" dt="2024-04-08T09:13:42.344" v="54" actId="478"/>
          <ac:spMkLst>
            <pc:docMk/>
            <pc:sldMk cId="2336250190" sldId="296"/>
            <ac:spMk id="31" creationId="{E76C69D0-F3C9-0A4E-A350-6CC36A0A8E41}"/>
          </ac:spMkLst>
        </pc:spChg>
        <pc:spChg chg="del">
          <ac:chgData name="Maelle Dekiere" userId="a730bb60-67b8-4379-ba9a-deaca83e88e1" providerId="ADAL" clId="{0A8E4729-F547-4711-958F-BAFCEE9E3D57}" dt="2024-04-08T09:13:42.344" v="54" actId="478"/>
          <ac:spMkLst>
            <pc:docMk/>
            <pc:sldMk cId="2336250190" sldId="296"/>
            <ac:spMk id="32" creationId="{7B5D46C0-3228-3FE0-7A07-B641605592D0}"/>
          </ac:spMkLst>
        </pc:spChg>
        <pc:spChg chg="del">
          <ac:chgData name="Maelle Dekiere" userId="a730bb60-67b8-4379-ba9a-deaca83e88e1" providerId="ADAL" clId="{0A8E4729-F547-4711-958F-BAFCEE9E3D57}" dt="2024-04-08T09:13:42.344" v="54" actId="478"/>
          <ac:spMkLst>
            <pc:docMk/>
            <pc:sldMk cId="2336250190" sldId="296"/>
            <ac:spMk id="33" creationId="{3D2C6C9F-39F3-17CD-3F83-99D13E61B6A3}"/>
          </ac:spMkLst>
        </pc:spChg>
        <pc:graphicFrameChg chg="mod modGraphic">
          <ac:chgData name="Maelle Dekiere" userId="a730bb60-67b8-4379-ba9a-deaca83e88e1" providerId="ADAL" clId="{0A8E4729-F547-4711-958F-BAFCEE9E3D57}" dt="2024-04-11T13:06:29.704" v="1593" actId="1076"/>
          <ac:graphicFrameMkLst>
            <pc:docMk/>
            <pc:sldMk cId="2336250190" sldId="296"/>
            <ac:graphicFrameMk id="9" creationId="{E351F557-B2B5-F9DD-F2FB-49CC4654F1B5}"/>
          </ac:graphicFrameMkLst>
        </pc:graphicFrameChg>
        <pc:picChg chg="del">
          <ac:chgData name="Maelle Dekiere" userId="a730bb60-67b8-4379-ba9a-deaca83e88e1" providerId="ADAL" clId="{0A8E4729-F547-4711-958F-BAFCEE9E3D57}" dt="2024-04-08T09:13:27.966" v="52" actId="478"/>
          <ac:picMkLst>
            <pc:docMk/>
            <pc:sldMk cId="2336250190" sldId="296"/>
            <ac:picMk id="10" creationId="{04FFB3A3-56C5-6607-7D73-F43EDF11FF26}"/>
          </ac:picMkLst>
        </pc:picChg>
        <pc:picChg chg="del">
          <ac:chgData name="Maelle Dekiere" userId="a730bb60-67b8-4379-ba9a-deaca83e88e1" providerId="ADAL" clId="{0A8E4729-F547-4711-958F-BAFCEE9E3D57}" dt="2024-04-08T09:13:42.344" v="54" actId="478"/>
          <ac:picMkLst>
            <pc:docMk/>
            <pc:sldMk cId="2336250190" sldId="296"/>
            <ac:picMk id="23" creationId="{CD3E6EE3-B91E-6CA1-2E10-229D74E1CA36}"/>
          </ac:picMkLst>
        </pc:picChg>
        <pc:picChg chg="del">
          <ac:chgData name="Maelle Dekiere" userId="a730bb60-67b8-4379-ba9a-deaca83e88e1" providerId="ADAL" clId="{0A8E4729-F547-4711-958F-BAFCEE9E3D57}" dt="2024-04-08T09:13:42.344" v="54" actId="478"/>
          <ac:picMkLst>
            <pc:docMk/>
            <pc:sldMk cId="2336250190" sldId="296"/>
            <ac:picMk id="34" creationId="{22C33E5A-EB5A-3C22-3C6B-F3D83DED5125}"/>
          </ac:picMkLst>
        </pc:picChg>
        <pc:picChg chg="del">
          <ac:chgData name="Maelle Dekiere" userId="a730bb60-67b8-4379-ba9a-deaca83e88e1" providerId="ADAL" clId="{0A8E4729-F547-4711-958F-BAFCEE9E3D57}" dt="2024-04-08T09:13:42.344" v="54" actId="478"/>
          <ac:picMkLst>
            <pc:docMk/>
            <pc:sldMk cId="2336250190" sldId="296"/>
            <ac:picMk id="35" creationId="{3AB1AF06-89BE-74C3-8636-D77A18119986}"/>
          </ac:picMkLst>
        </pc:picChg>
        <pc:picChg chg="del">
          <ac:chgData name="Maelle Dekiere" userId="a730bb60-67b8-4379-ba9a-deaca83e88e1" providerId="ADAL" clId="{0A8E4729-F547-4711-958F-BAFCEE9E3D57}" dt="2024-04-08T09:13:42.344" v="54" actId="478"/>
          <ac:picMkLst>
            <pc:docMk/>
            <pc:sldMk cId="2336250190" sldId="296"/>
            <ac:picMk id="36" creationId="{515087C9-B8F2-5D04-0A5E-B1A1E8BF0560}"/>
          </ac:picMkLst>
        </pc:picChg>
        <pc:picChg chg="del">
          <ac:chgData name="Maelle Dekiere" userId="a730bb60-67b8-4379-ba9a-deaca83e88e1" providerId="ADAL" clId="{0A8E4729-F547-4711-958F-BAFCEE9E3D57}" dt="2024-04-08T09:13:42.344" v="54" actId="478"/>
          <ac:picMkLst>
            <pc:docMk/>
            <pc:sldMk cId="2336250190" sldId="296"/>
            <ac:picMk id="37" creationId="{868987E8-10F7-ABE9-0D0D-1980D44CA143}"/>
          </ac:picMkLst>
        </pc:picChg>
      </pc:sldChg>
      <pc:sldChg chg="modSp mod">
        <pc:chgData name="Maelle Dekiere" userId="a730bb60-67b8-4379-ba9a-deaca83e88e1" providerId="ADAL" clId="{0A8E4729-F547-4711-958F-BAFCEE9E3D57}" dt="2024-04-11T15:06:29.750" v="2423" actId="2085"/>
        <pc:sldMkLst>
          <pc:docMk/>
          <pc:sldMk cId="1052701487" sldId="298"/>
        </pc:sldMkLst>
        <pc:spChg chg="mod">
          <ac:chgData name="Maelle Dekiere" userId="a730bb60-67b8-4379-ba9a-deaca83e88e1" providerId="ADAL" clId="{0A8E4729-F547-4711-958F-BAFCEE9E3D57}" dt="2024-04-11T12:57:22.782" v="1511" actId="1076"/>
          <ac:spMkLst>
            <pc:docMk/>
            <pc:sldMk cId="1052701487" sldId="298"/>
            <ac:spMk id="8" creationId="{7427B17F-2C12-8DEA-137F-B28CEFFD8B59}"/>
          </ac:spMkLst>
        </pc:spChg>
        <pc:spChg chg="mod">
          <ac:chgData name="Maelle Dekiere" userId="a730bb60-67b8-4379-ba9a-deaca83e88e1" providerId="ADAL" clId="{0A8E4729-F547-4711-958F-BAFCEE9E3D57}" dt="2024-04-11T12:55:38.713" v="1499" actId="20577"/>
          <ac:spMkLst>
            <pc:docMk/>
            <pc:sldMk cId="1052701487" sldId="298"/>
            <ac:spMk id="10" creationId="{A3628DB1-015B-B2BB-1D2A-3687D086D990}"/>
          </ac:spMkLst>
        </pc:spChg>
        <pc:graphicFrameChg chg="mod">
          <ac:chgData name="Maelle Dekiere" userId="a730bb60-67b8-4379-ba9a-deaca83e88e1" providerId="ADAL" clId="{0A8E4729-F547-4711-958F-BAFCEE9E3D57}" dt="2024-04-11T15:06:29.750" v="2423" actId="2085"/>
          <ac:graphicFrameMkLst>
            <pc:docMk/>
            <pc:sldMk cId="1052701487" sldId="298"/>
            <ac:graphicFrameMk id="14" creationId="{4D09CCC0-2880-4D99-BCC8-A089F9C71EDB}"/>
          </ac:graphicFrameMkLst>
        </pc:graphicFrameChg>
      </pc:sldChg>
      <pc:sldChg chg="modSp mod">
        <pc:chgData name="Maelle Dekiere" userId="a730bb60-67b8-4379-ba9a-deaca83e88e1" providerId="ADAL" clId="{0A8E4729-F547-4711-958F-BAFCEE9E3D57}" dt="2024-04-11T15:08:10.406" v="2440"/>
        <pc:sldMkLst>
          <pc:docMk/>
          <pc:sldMk cId="1748525502" sldId="299"/>
        </pc:sldMkLst>
        <pc:spChg chg="mod">
          <ac:chgData name="Maelle Dekiere" userId="a730bb60-67b8-4379-ba9a-deaca83e88e1" providerId="ADAL" clId="{0A8E4729-F547-4711-958F-BAFCEE9E3D57}" dt="2024-04-11T13:07:03.255" v="1599" actId="20577"/>
          <ac:spMkLst>
            <pc:docMk/>
            <pc:sldMk cId="1748525502" sldId="299"/>
            <ac:spMk id="10" creationId="{7F9917A1-4B42-D6A0-E4A9-E32ADB0BD04A}"/>
          </ac:spMkLst>
        </pc:spChg>
        <pc:spChg chg="mod">
          <ac:chgData name="Maelle Dekiere" userId="a730bb60-67b8-4379-ba9a-deaca83e88e1" providerId="ADAL" clId="{0A8E4729-F547-4711-958F-BAFCEE9E3D57}" dt="2024-04-11T12:58:44.856" v="1528" actId="403"/>
          <ac:spMkLst>
            <pc:docMk/>
            <pc:sldMk cId="1748525502" sldId="299"/>
            <ac:spMk id="11" creationId="{27250F51-CC12-5C2D-5A61-88A75E604BB6}"/>
          </ac:spMkLst>
        </pc:spChg>
        <pc:graphicFrameChg chg="mod">
          <ac:chgData name="Maelle Dekiere" userId="a730bb60-67b8-4379-ba9a-deaca83e88e1" providerId="ADAL" clId="{0A8E4729-F547-4711-958F-BAFCEE9E3D57}" dt="2024-04-11T15:08:10.406" v="2440"/>
          <ac:graphicFrameMkLst>
            <pc:docMk/>
            <pc:sldMk cId="1748525502" sldId="299"/>
            <ac:graphicFrameMk id="9" creationId="{484E0CA3-9D0A-4464-BE6D-AC081301718A}"/>
          </ac:graphicFrameMkLst>
        </pc:graphicFrameChg>
      </pc:sldChg>
      <pc:sldChg chg="addSp delSp modSp del mod ord">
        <pc:chgData name="Maelle Dekiere" userId="a730bb60-67b8-4379-ba9a-deaca83e88e1" providerId="ADAL" clId="{0A8E4729-F547-4711-958F-BAFCEE9E3D57}" dt="2024-04-08T09:29:02.638" v="257" actId="47"/>
        <pc:sldMkLst>
          <pc:docMk/>
          <pc:sldMk cId="3343116756" sldId="312"/>
        </pc:sldMkLst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4" creationId="{7E45847A-13E5-3509-394F-07C685F9D8D3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5" creationId="{8E943ABD-720F-AE69-5250-D64ED17F5E79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6" creationId="{514FD4ED-FC01-673A-EA3C-C3BE4D43B6D5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7" creationId="{635C43F8-C01E-54BF-920B-E05FAC20008D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9" creationId="{818AB3F4-0C7B-B6BB-C874-3316F3F11D92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10" creationId="{780761E0-F3D3-EDED-366A-CBCFAABC1884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11" creationId="{66260477-39DC-3F73-E5CC-C17C992635AA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12" creationId="{9998DD47-23C1-97EA-36E8-80A2FC42BF82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13" creationId="{9A162BDA-7B0B-FB81-2083-E0C2335106A8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15" creationId="{5A993BAB-34D6-F768-6F3C-BFD308294ACD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16" creationId="{3080D1E2-CBE6-BDAD-F771-7C26CED18F8E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17" creationId="{89962663-0B86-3126-CAA7-6AED8AB03E76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18" creationId="{0F8CA32D-5DE8-99D5-685A-B02B5B11D050}"/>
          </ac:spMkLst>
        </pc:spChg>
        <pc:spChg chg="add del">
          <ac:chgData name="Maelle Dekiere" userId="a730bb60-67b8-4379-ba9a-deaca83e88e1" providerId="ADAL" clId="{0A8E4729-F547-4711-958F-BAFCEE9E3D57}" dt="2024-04-08T09:09:06.511" v="1" actId="22"/>
          <ac:spMkLst>
            <pc:docMk/>
            <pc:sldMk cId="3343116756" sldId="312"/>
            <ac:spMk id="19" creationId="{AC0DDB92-6E41-769B-9FA8-9CB61034CF2A}"/>
          </ac:spMkLst>
        </pc:spChg>
        <pc:spChg chg="add del">
          <ac:chgData name="Maelle Dekiere" userId="a730bb60-67b8-4379-ba9a-deaca83e88e1" providerId="ADAL" clId="{0A8E4729-F547-4711-958F-BAFCEE9E3D57}" dt="2024-04-08T09:09:11.544" v="3" actId="22"/>
          <ac:spMkLst>
            <pc:docMk/>
            <pc:sldMk cId="3343116756" sldId="312"/>
            <ac:spMk id="21" creationId="{9A47C26C-2E0D-FCCA-45C7-7453554B7AAF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22" creationId="{6B9B8431-0FE0-4F06-27DC-7B1DCB7D0DA8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23" creationId="{51F6DA59-06A0-30CF-6BCC-47599272439F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24" creationId="{9E00A662-472D-659B-13DE-12E26BAFB55A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25" creationId="{B1C09017-5FE8-85EF-98BD-0C8641D25738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26" creationId="{E7669FF5-FF4E-B087-78C2-00A342C6C059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27" creationId="{3555D7A0-4A25-1322-08E1-EF72F273C938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28" creationId="{6B0FBA3C-D596-E9E1-421D-1B0E7A7F483A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29" creationId="{D8F095EA-2AD3-1EEC-5889-624FA2F0A61D}"/>
          </ac:spMkLst>
        </pc:spChg>
        <pc:spChg chg="mod">
          <ac:chgData name="Maelle Dekiere" userId="a730bb60-67b8-4379-ba9a-deaca83e88e1" providerId="ADAL" clId="{0A8E4729-F547-4711-958F-BAFCEE9E3D57}" dt="2024-04-08T09:24:31.457" v="185" actId="1076"/>
          <ac:spMkLst>
            <pc:docMk/>
            <pc:sldMk cId="3343116756" sldId="312"/>
            <ac:spMk id="30" creationId="{5C7E3308-5CAF-6CC0-45A2-CBFC1C21E463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32" creationId="{0417F8AD-84A9-2C8D-3E61-567EB6FF5B4C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33" creationId="{5A5841BF-0B68-C776-12BE-F9FA59BF478B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34" creationId="{855FCFB2-91D6-4C41-A1E6-500BE63482D3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36" creationId="{31ABEFA6-9D8B-D009-82EB-81685D41A7CC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37" creationId="{0D979C6E-39BE-2CEF-550D-F25A56F1A3CE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38" creationId="{CBF0B76E-0F24-4649-1556-A7CFBF263283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39" creationId="{1AA04209-B7EC-F2AD-7827-5854D768E8C5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40" creationId="{9AC09AC1-9493-E221-D960-5A212DC993BA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41" creationId="{0384F362-91D5-8E63-8EA0-B6DD6E627E28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42" creationId="{EA719635-873A-A60C-1473-807C546220C9}"/>
          </ac:spMkLst>
        </pc:spChg>
        <pc:spChg chg="add del mod">
          <ac:chgData name="Maelle Dekiere" userId="a730bb60-67b8-4379-ba9a-deaca83e88e1" providerId="ADAL" clId="{0A8E4729-F547-4711-958F-BAFCEE9E3D57}" dt="2024-04-08T09:27:19.018" v="236" actId="478"/>
          <ac:spMkLst>
            <pc:docMk/>
            <pc:sldMk cId="3343116756" sldId="312"/>
            <ac:spMk id="43" creationId="{FAE6FA14-21E1-292C-BAD2-47C5CAB36BF9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45" creationId="{3D83E637-B0C5-4CEF-914F-CAD663998566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46" creationId="{671BAD4D-4CCA-11BC-9F10-73019CC31DCE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47" creationId="{0C655392-EC51-24F9-F734-93B5E7611543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48" creationId="{78B69C3A-0595-B7ED-9777-A56D37C33CC2}"/>
          </ac:spMkLst>
        </pc:spChg>
        <pc:spChg chg="add mod">
          <ac:chgData name="Maelle Dekiere" userId="a730bb60-67b8-4379-ba9a-deaca83e88e1" providerId="ADAL" clId="{0A8E4729-F547-4711-958F-BAFCEE9E3D57}" dt="2024-04-08T09:28:03.587" v="246" actId="1076"/>
          <ac:spMkLst>
            <pc:docMk/>
            <pc:sldMk cId="3343116756" sldId="312"/>
            <ac:spMk id="49" creationId="{A2CCC8E6-2778-6C40-38C9-A8E7E1EE9573}"/>
          </ac:spMkLst>
        </pc:spChg>
        <pc:spChg chg="add mod">
          <ac:chgData name="Maelle Dekiere" userId="a730bb60-67b8-4379-ba9a-deaca83e88e1" providerId="ADAL" clId="{0A8E4729-F547-4711-958F-BAFCEE9E3D57}" dt="2024-04-08T09:27:21.363" v="237"/>
          <ac:spMkLst>
            <pc:docMk/>
            <pc:sldMk cId="3343116756" sldId="312"/>
            <ac:spMk id="50" creationId="{D4083468-CA9C-9070-8E9D-049F24CB1492}"/>
          </ac:spMkLst>
        </pc:spChg>
        <pc:spChg chg="mod">
          <ac:chgData name="Maelle Dekiere" userId="a730bb60-67b8-4379-ba9a-deaca83e88e1" providerId="ADAL" clId="{0A8E4729-F547-4711-958F-BAFCEE9E3D57}" dt="2024-04-08T09:27:59.604" v="245" actId="1076"/>
          <ac:spMkLst>
            <pc:docMk/>
            <pc:sldMk cId="3343116756" sldId="312"/>
            <ac:spMk id="51" creationId="{127018C4-85E6-D05A-51D5-40B5B1EA6876}"/>
          </ac:spMkLst>
        </pc:spChg>
        <pc:spChg chg="del mod">
          <ac:chgData name="Maelle Dekiere" userId="a730bb60-67b8-4379-ba9a-deaca83e88e1" providerId="ADAL" clId="{0A8E4729-F547-4711-958F-BAFCEE9E3D57}" dt="2024-04-08T09:25:11.503" v="211" actId="478"/>
          <ac:spMkLst>
            <pc:docMk/>
            <pc:sldMk cId="3343116756" sldId="312"/>
            <ac:spMk id="52" creationId="{7C200F20-E741-8D69-DD1F-48F904B849A9}"/>
          </ac:spMkLst>
        </pc:spChg>
        <pc:spChg chg="del mod">
          <ac:chgData name="Maelle Dekiere" userId="a730bb60-67b8-4379-ba9a-deaca83e88e1" providerId="ADAL" clId="{0A8E4729-F547-4711-958F-BAFCEE9E3D57}" dt="2024-04-08T09:25:12.400" v="212" actId="478"/>
          <ac:spMkLst>
            <pc:docMk/>
            <pc:sldMk cId="3343116756" sldId="312"/>
            <ac:spMk id="53" creationId="{9CA4125B-32D3-8C0F-AEFC-0C263454AB94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54" creationId="{9A724A90-6D42-4DC1-54CB-FAD131875E3B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55" creationId="{F9AF69AC-18BE-C58A-03F4-275CB487633B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56" creationId="{360EEED4-8472-6D58-A603-6203D5B597E3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57" creationId="{231155EF-1D8B-C972-2F05-6CA28DF529FB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58" creationId="{04E73CB5-90A6-1E1B-2320-4031A76B31C5}"/>
          </ac:spMkLst>
        </pc:spChg>
        <pc:spChg chg="mod">
          <ac:chgData name="Maelle Dekiere" userId="a730bb60-67b8-4379-ba9a-deaca83e88e1" providerId="ADAL" clId="{0A8E4729-F547-4711-958F-BAFCEE9E3D57}" dt="2024-04-08T09:25:10.053" v="210" actId="1076"/>
          <ac:spMkLst>
            <pc:docMk/>
            <pc:sldMk cId="3343116756" sldId="312"/>
            <ac:spMk id="59" creationId="{2C56E34A-2F00-64BF-890D-C05324599A2A}"/>
          </ac:spMkLst>
        </pc:spChg>
        <pc:spChg chg="mod">
          <ac:chgData name="Maelle Dekiere" userId="a730bb60-67b8-4379-ba9a-deaca83e88e1" providerId="ADAL" clId="{0A8E4729-F547-4711-958F-BAFCEE9E3D57}" dt="2024-04-08T09:24:38.557" v="202" actId="1036"/>
          <ac:spMkLst>
            <pc:docMk/>
            <pc:sldMk cId="3343116756" sldId="312"/>
            <ac:spMk id="60" creationId="{A53023B2-5676-D844-0C49-6637222C43D0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61" creationId="{6026BAAE-10BC-740D-A83A-3AB166FA0E2A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62" creationId="{A608D8B9-9DDC-E679-A2E5-565176ADC097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63" creationId="{49DC4DF7-C097-DB57-8F99-323D2C562CCB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64" creationId="{41882962-1E1F-C5B6-10EB-B1B73F48A9A0}"/>
          </ac:spMkLst>
        </pc:spChg>
        <pc:spChg chg="mod">
          <ac:chgData name="Maelle Dekiere" userId="a730bb60-67b8-4379-ba9a-deaca83e88e1" providerId="ADAL" clId="{0A8E4729-F547-4711-958F-BAFCEE9E3D57}" dt="2024-04-08T09:24:53.645" v="205" actId="14100"/>
          <ac:spMkLst>
            <pc:docMk/>
            <pc:sldMk cId="3343116756" sldId="312"/>
            <ac:spMk id="65" creationId="{1798CE4D-759C-9250-71E1-87428BC00205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66" creationId="{6B88FC9C-5C5B-9B3C-0F6C-C92ADF93ABBC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67" creationId="{112442BA-6CEE-CD1C-6CDA-53C907E94347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68" creationId="{F33CFD18-77A1-158E-1699-1638E139B39F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69" creationId="{E9EA949C-762D-1D6E-8D17-A6888E41300E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70" creationId="{9937B701-80AC-87F0-739C-8D4B8D7C674C}"/>
          </ac:spMkLst>
        </pc:spChg>
        <pc:spChg chg="mod">
          <ac:chgData name="Maelle Dekiere" userId="a730bb60-67b8-4379-ba9a-deaca83e88e1" providerId="ADAL" clId="{0A8E4729-F547-4711-958F-BAFCEE9E3D57}" dt="2024-04-08T09:23:51.236" v="183" actId="2711"/>
          <ac:spMkLst>
            <pc:docMk/>
            <pc:sldMk cId="3343116756" sldId="312"/>
            <ac:spMk id="71" creationId="{10CE9B70-0E50-EC44-12AE-CEC87DB44DA9}"/>
          </ac:spMkLst>
        </pc:spChg>
        <pc:spChg chg="add mod">
          <ac:chgData name="Maelle Dekiere" userId="a730bb60-67b8-4379-ba9a-deaca83e88e1" providerId="ADAL" clId="{0A8E4729-F547-4711-958F-BAFCEE9E3D57}" dt="2024-04-08T09:27:56.244" v="244" actId="1076"/>
          <ac:spMkLst>
            <pc:docMk/>
            <pc:sldMk cId="3343116756" sldId="312"/>
            <ac:spMk id="72" creationId="{C9FCC247-ED65-C18A-22E8-FA36B94A1512}"/>
          </ac:spMkLst>
        </pc:spChg>
        <pc:spChg chg="add mod">
          <ac:chgData name="Maelle Dekiere" userId="a730bb60-67b8-4379-ba9a-deaca83e88e1" providerId="ADAL" clId="{0A8E4729-F547-4711-958F-BAFCEE9E3D57}" dt="2024-04-08T09:28:14.119" v="248" actId="1076"/>
          <ac:spMkLst>
            <pc:docMk/>
            <pc:sldMk cId="3343116756" sldId="312"/>
            <ac:spMk id="73" creationId="{9A458892-90B2-0C03-800C-3D2DB4DA66C5}"/>
          </ac:spMkLst>
        </pc:spChg>
        <pc:spChg chg="add del mod">
          <ac:chgData name="Maelle Dekiere" userId="a730bb60-67b8-4379-ba9a-deaca83e88e1" providerId="ADAL" clId="{0A8E4729-F547-4711-958F-BAFCEE9E3D57}" dt="2024-04-08T09:28:34.527" v="253" actId="478"/>
          <ac:spMkLst>
            <pc:docMk/>
            <pc:sldMk cId="3343116756" sldId="312"/>
            <ac:spMk id="75" creationId="{FDB7E686-53B3-ADDE-738F-D984DB2F8AD2}"/>
          </ac:spMkLst>
        </pc:spChg>
        <pc:grpChg chg="mod">
          <ac:chgData name="Maelle Dekiere" userId="a730bb60-67b8-4379-ba9a-deaca83e88e1" providerId="ADAL" clId="{0A8E4729-F547-4711-958F-BAFCEE9E3D57}" dt="2024-04-08T09:24:38.557" v="202" actId="1036"/>
          <ac:grpSpMkLst>
            <pc:docMk/>
            <pc:sldMk cId="3343116756" sldId="312"/>
            <ac:grpSpMk id="8" creationId="{98A54003-9779-921E-C248-B353E22A2730}"/>
          </ac:grpSpMkLst>
        </pc:grpChg>
        <pc:picChg chg="add mod">
          <ac:chgData name="Maelle Dekiere" userId="a730bb60-67b8-4379-ba9a-deaca83e88e1" providerId="ADAL" clId="{0A8E4729-F547-4711-958F-BAFCEE9E3D57}" dt="2024-04-08T09:28:23.945" v="251" actId="1076"/>
          <ac:picMkLst>
            <pc:docMk/>
            <pc:sldMk cId="3343116756" sldId="312"/>
            <ac:picMk id="74" creationId="{9EBF657E-D78F-982F-CC0F-BCEBBE86E10A}"/>
          </ac:picMkLst>
        </pc:picChg>
      </pc:sldChg>
      <pc:sldChg chg="addSp delSp modSp add del mod">
        <pc:chgData name="Maelle Dekiere" userId="a730bb60-67b8-4379-ba9a-deaca83e88e1" providerId="ADAL" clId="{0A8E4729-F547-4711-958F-BAFCEE9E3D57}" dt="2024-04-08T09:28:42.389" v="254" actId="47"/>
        <pc:sldMkLst>
          <pc:docMk/>
          <pc:sldMk cId="1861044638" sldId="313"/>
        </pc:sldMkLst>
        <pc:spChg chg="add mod">
          <ac:chgData name="Maelle Dekiere" userId="a730bb60-67b8-4379-ba9a-deaca83e88e1" providerId="ADAL" clId="{0A8E4729-F547-4711-958F-BAFCEE9E3D57}" dt="2024-04-08T09:21:35.501" v="137"/>
          <ac:spMkLst>
            <pc:docMk/>
            <pc:sldMk cId="1861044638" sldId="313"/>
            <ac:spMk id="2" creationId="{298C78D3-5D70-2612-D837-DE37DC9B6FC1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3" creationId="{29F9A006-2674-B869-188C-DF6D597ED901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5" creationId="{2308664D-1EFB-8076-0042-8DABF9D4E1B4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6" creationId="{F5E7A110-E959-ABBC-A1A0-2BF5F5C15CBE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7" creationId="{07F06190-0CCE-F2BE-F522-F600B13BDEC8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8" creationId="{DCBF59A7-ECC6-C934-5F99-5FA16C4F0E2A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9" creationId="{50DF2FA2-05A3-B170-D05C-80001289AA0E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10" creationId="{AC9D1344-F8A3-B809-D29D-6512B8ED2C84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11" creationId="{AA0754E9-D7EB-34AA-D36C-01E345502579}"/>
          </ac:spMkLst>
        </pc:spChg>
        <pc:spChg chg="del">
          <ac:chgData name="Maelle Dekiere" userId="a730bb60-67b8-4379-ba9a-deaca83e88e1" providerId="ADAL" clId="{0A8E4729-F547-4711-958F-BAFCEE9E3D57}" dt="2024-04-08T09:21:35.141" v="136" actId="478"/>
          <ac:spMkLst>
            <pc:docMk/>
            <pc:sldMk cId="1861044638" sldId="313"/>
            <ac:spMk id="12" creationId="{376ED6AC-E094-709F-26BF-025EBF58C761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13" creationId="{A2BDF701-68F4-40CF-6D9F-AB4B8C05E5F9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15" creationId="{865ECDA6-2C34-4F29-D263-DC6C7565BAE2}"/>
          </ac:spMkLst>
        </pc:spChg>
        <pc:spChg chg="del">
          <ac:chgData name="Maelle Dekiere" userId="a730bb60-67b8-4379-ba9a-deaca83e88e1" providerId="ADAL" clId="{0A8E4729-F547-4711-958F-BAFCEE9E3D57}" dt="2024-04-08T09:28:16.523" v="249" actId="478"/>
          <ac:spMkLst>
            <pc:docMk/>
            <pc:sldMk cId="1861044638" sldId="313"/>
            <ac:spMk id="16" creationId="{11BC7025-F744-B8B3-0122-132853B37277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17" creationId="{2EC98C93-3A13-DCD6-263D-E90329621D35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19" creationId="{CFC57294-EBAC-3B35-2CB9-59B3261A1B01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20" creationId="{BD7787E3-F9FB-8C4E-A7DF-AF5AB486B49D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22" creationId="{A01416D5-8096-7356-32C1-B73B2C775A0C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23" creationId="{B9355EE3-D290-F589-5877-D535EC1ABB16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24" creationId="{0C3A5F8A-7B8E-51CD-9A9D-E988D6EE36A2}"/>
          </ac:spMkLst>
        </pc:spChg>
        <pc:spChg chg="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26" creationId="{6C63B65A-B87A-E286-D330-85140912A54C}"/>
          </ac:spMkLst>
        </pc:spChg>
        <pc:spChg chg="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27" creationId="{B767B4DF-5790-01D7-040D-AA34AB00573B}"/>
          </ac:spMkLst>
        </pc:spChg>
        <pc:spChg chg="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29" creationId="{458362D4-8EE5-687B-A161-18E24E9A246E}"/>
          </ac:spMkLst>
        </pc:spChg>
        <pc:spChg chg="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30" creationId="{84B34850-5D3D-465A-F57E-31C561AF788A}"/>
          </ac:spMkLst>
        </pc:spChg>
        <pc:spChg chg="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32" creationId="{1FAD0903-9646-8ECE-061D-BECEE893987B}"/>
          </ac:spMkLst>
        </pc:spChg>
        <pc:spChg chg="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33" creationId="{BC256F2C-16C7-F83B-8EA0-7DA89C0E4752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34" creationId="{0F387D7B-FA4A-D206-7600-822777455FD3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35" creationId="{2E8BE8DA-E4AE-D12E-6F28-0989B257FF19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36" creationId="{B6F41512-3EA3-A875-D405-2A30E8572FEF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37" creationId="{CA15CD00-F106-DA43-51D5-C072D218754A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38" creationId="{2FD216CF-49AE-CFE1-6FEC-88E5600C9271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39" creationId="{B62D6018-CF54-80DA-EE8B-A9EE679DEE8D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40" creationId="{620F597F-0628-E06D-C680-2896ABDBD662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41" creationId="{50C11470-7F36-1D88-443C-D1A62D82BA72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42" creationId="{E3C96CA2-AEE2-0370-00FE-B920D0CB68D1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43" creationId="{4903177A-44F2-152E-50A2-8FD33836049E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44" creationId="{C71528E4-D45D-BCB9-1063-69EA2E67FB8B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45" creationId="{E1F7FC1B-4AA5-8C52-94A6-D48724EAADD1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46" creationId="{F9B68C2E-35EA-14B7-F197-95F6DA7FB701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47" creationId="{C0ADE493-F34C-50CF-8FEC-A8B5FEFDB2EF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48" creationId="{02AF95A6-DC99-0990-D28D-5ED5366D06D4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49" creationId="{B6F63164-478E-0C8C-7616-C448AADEC38E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50" creationId="{FFFBEB2B-A7AB-ABD4-68AA-ADA8852C78DA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51" creationId="{974EC6FA-A36C-B2D8-964C-30212A183CB5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52" creationId="{8A1BD910-AB74-135A-9972-9FEC9049DFED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53" creationId="{99E733BF-8F86-4DC2-9F89-4F8AFFBA0074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54" creationId="{B54D2003-F821-9058-3D92-0C5619E4B373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55" creationId="{3600AE27-DDA4-2236-BB10-5B9835EFACE4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56" creationId="{D65C6750-765B-67F7-3473-9E8EC859E0B5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57" creationId="{E11B56E9-7B91-7431-426E-18BBADE7594A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58" creationId="{86ABEA14-FBB6-2420-42A8-D8A24C3D5592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59" creationId="{BE5FC8FF-7213-FCD3-72AC-D7896CE0439F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60" creationId="{7C2CB386-0C30-808E-57F0-91EF0A836DC6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61" creationId="{01D21CC2-ACEE-E16A-00EF-48A811A08820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62" creationId="{844ECDDB-3780-EC8B-9AE5-B8355B7C02DE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63" creationId="{70D9AC75-E6F9-359D-5F38-136FFA988F17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64" creationId="{FD01792E-0B36-9431-23FB-49A8D2DB8395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65" creationId="{08EA8EBB-2338-8FF3-481D-98144F123D44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66" creationId="{241E3C39-B169-2B17-0A61-551D07ED21DF}"/>
          </ac:spMkLst>
        </pc:spChg>
        <pc:spChg chg="add 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67" creationId="{123A40E2-46BC-E877-BB5D-3B99166AE19B}"/>
          </ac:spMkLst>
        </pc:spChg>
        <pc:spChg chg="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69" creationId="{FD03B880-886E-A2DD-2107-183BE90C9F5D}"/>
          </ac:spMkLst>
        </pc:spChg>
        <pc:spChg chg="mod">
          <ac:chgData name="Maelle Dekiere" userId="a730bb60-67b8-4379-ba9a-deaca83e88e1" providerId="ADAL" clId="{0A8E4729-F547-4711-958F-BAFCEE9E3D57}" dt="2024-04-08T09:24:14.025" v="184"/>
          <ac:spMkLst>
            <pc:docMk/>
            <pc:sldMk cId="1861044638" sldId="313"/>
            <ac:spMk id="70" creationId="{3211B327-1BED-159E-35CD-B54103365EAE}"/>
          </ac:spMkLst>
        </pc:spChg>
        <pc:grpChg chg="add mod">
          <ac:chgData name="Maelle Dekiere" userId="a730bb60-67b8-4379-ba9a-deaca83e88e1" providerId="ADAL" clId="{0A8E4729-F547-4711-958F-BAFCEE9E3D57}" dt="2024-04-08T09:24:14.025" v="184"/>
          <ac:grpSpMkLst>
            <pc:docMk/>
            <pc:sldMk cId="1861044638" sldId="313"/>
            <ac:grpSpMk id="25" creationId="{A0EFAD19-67B1-32D4-D64A-1B9BE6464BA5}"/>
          </ac:grpSpMkLst>
        </pc:grpChg>
        <pc:grpChg chg="add mod">
          <ac:chgData name="Maelle Dekiere" userId="a730bb60-67b8-4379-ba9a-deaca83e88e1" providerId="ADAL" clId="{0A8E4729-F547-4711-958F-BAFCEE9E3D57}" dt="2024-04-08T09:24:14.025" v="184"/>
          <ac:grpSpMkLst>
            <pc:docMk/>
            <pc:sldMk cId="1861044638" sldId="313"/>
            <ac:grpSpMk id="28" creationId="{B800027C-FE0A-60BF-FA02-5200E60A1558}"/>
          </ac:grpSpMkLst>
        </pc:grpChg>
        <pc:grpChg chg="add mod">
          <ac:chgData name="Maelle Dekiere" userId="a730bb60-67b8-4379-ba9a-deaca83e88e1" providerId="ADAL" clId="{0A8E4729-F547-4711-958F-BAFCEE9E3D57}" dt="2024-04-08T09:24:14.025" v="184"/>
          <ac:grpSpMkLst>
            <pc:docMk/>
            <pc:sldMk cId="1861044638" sldId="313"/>
            <ac:grpSpMk id="31" creationId="{51D53226-3D97-525E-4850-DA4A7B84DD97}"/>
          </ac:grpSpMkLst>
        </pc:grpChg>
        <pc:grpChg chg="add mod">
          <ac:chgData name="Maelle Dekiere" userId="a730bb60-67b8-4379-ba9a-deaca83e88e1" providerId="ADAL" clId="{0A8E4729-F547-4711-958F-BAFCEE9E3D57}" dt="2024-04-08T09:24:14.025" v="184"/>
          <ac:grpSpMkLst>
            <pc:docMk/>
            <pc:sldMk cId="1861044638" sldId="313"/>
            <ac:grpSpMk id="68" creationId="{42F5DA3D-0813-4284-1FE9-829A0843E5F6}"/>
          </ac:grpSpMkLst>
        </pc:grpChg>
        <pc:picChg chg="del">
          <ac:chgData name="Maelle Dekiere" userId="a730bb60-67b8-4379-ba9a-deaca83e88e1" providerId="ADAL" clId="{0A8E4729-F547-4711-958F-BAFCEE9E3D57}" dt="2024-04-08T09:17:28.662" v="81" actId="478"/>
          <ac:picMkLst>
            <pc:docMk/>
            <pc:sldMk cId="1861044638" sldId="313"/>
            <ac:picMk id="4" creationId="{35EE9736-7808-0379-1465-6F8C17984F66}"/>
          </ac:picMkLst>
        </pc:picChg>
        <pc:picChg chg="add mod">
          <ac:chgData name="Maelle Dekiere" userId="a730bb60-67b8-4379-ba9a-deaca83e88e1" providerId="ADAL" clId="{0A8E4729-F547-4711-958F-BAFCEE9E3D57}" dt="2024-04-08T09:24:14.025" v="184"/>
          <ac:picMkLst>
            <pc:docMk/>
            <pc:sldMk cId="1861044638" sldId="313"/>
            <ac:picMk id="21" creationId="{23601A1D-4557-131A-8057-45CD771A0BF9}"/>
          </ac:picMkLst>
        </pc:picChg>
      </pc:sldChg>
      <pc:sldChg chg="new del">
        <pc:chgData name="Maelle Dekiere" userId="a730bb60-67b8-4379-ba9a-deaca83e88e1" providerId="ADAL" clId="{0A8E4729-F547-4711-958F-BAFCEE9E3D57}" dt="2024-04-08T09:20:45.345" v="123" actId="680"/>
        <pc:sldMkLst>
          <pc:docMk/>
          <pc:sldMk cId="1029525405" sldId="314"/>
        </pc:sldMkLst>
      </pc:sldChg>
      <pc:sldChg chg="addSp delSp modSp new mod">
        <pc:chgData name="Maelle Dekiere" userId="a730bb60-67b8-4379-ba9a-deaca83e88e1" providerId="ADAL" clId="{0A8E4729-F547-4711-958F-BAFCEE9E3D57}" dt="2024-04-11T15:04:47.207" v="2412" actId="1076"/>
        <pc:sldMkLst>
          <pc:docMk/>
          <pc:sldMk cId="1665755646" sldId="314"/>
        </pc:sldMkLst>
        <pc:spChg chg="del">
          <ac:chgData name="Maelle Dekiere" userId="a730bb60-67b8-4379-ba9a-deaca83e88e1" providerId="ADAL" clId="{0A8E4729-F547-4711-958F-BAFCEE9E3D57}" dt="2024-04-08T09:22:04.571" v="148" actId="478"/>
          <ac:spMkLst>
            <pc:docMk/>
            <pc:sldMk cId="1665755646" sldId="314"/>
            <ac:spMk id="2" creationId="{B4EF32AF-BA47-BFE7-84BF-804E8ACD3659}"/>
          </ac:spMkLst>
        </pc:spChg>
        <pc:spChg chg="add mod">
          <ac:chgData name="Maelle Dekiere" userId="a730bb60-67b8-4379-ba9a-deaca83e88e1" providerId="ADAL" clId="{0A8E4729-F547-4711-958F-BAFCEE9E3D57}" dt="2024-04-08T09:21:01.597" v="125"/>
          <ac:spMkLst>
            <pc:docMk/>
            <pc:sldMk cId="1665755646" sldId="314"/>
            <ac:spMk id="4" creationId="{78FCB0E6-C6AF-4C71-219D-E13592FBDC91}"/>
          </ac:spMkLst>
        </pc:spChg>
        <pc:spChg chg="add mod">
          <ac:chgData name="Maelle Dekiere" userId="a730bb60-67b8-4379-ba9a-deaca83e88e1" providerId="ADAL" clId="{0A8E4729-F547-4711-958F-BAFCEE9E3D57}" dt="2024-04-08T09:22:04.829" v="149"/>
          <ac:spMkLst>
            <pc:docMk/>
            <pc:sldMk cId="1665755646" sldId="314"/>
            <ac:spMk id="7" creationId="{EEC57B3D-AC76-39D0-28D3-08B1C8853F8C}"/>
          </ac:spMkLst>
        </pc:spChg>
        <pc:spChg chg="mod">
          <ac:chgData name="Maelle Dekiere" userId="a730bb60-67b8-4379-ba9a-deaca83e88e1" providerId="ADAL" clId="{0A8E4729-F547-4711-958F-BAFCEE9E3D57}" dt="2024-04-11T15:04:39.892" v="2411" actId="1076"/>
          <ac:spMkLst>
            <pc:docMk/>
            <pc:sldMk cId="1665755646" sldId="314"/>
            <ac:spMk id="9" creationId="{90AA24E3-E292-EFA0-4AF5-244D6E583B7C}"/>
          </ac:spMkLst>
        </pc:spChg>
        <pc:picChg chg="add mod">
          <ac:chgData name="Maelle Dekiere" userId="a730bb60-67b8-4379-ba9a-deaca83e88e1" providerId="ADAL" clId="{0A8E4729-F547-4711-958F-BAFCEE9E3D57}" dt="2024-04-08T09:21:01.597" v="125"/>
          <ac:picMkLst>
            <pc:docMk/>
            <pc:sldMk cId="1665755646" sldId="314"/>
            <ac:picMk id="6" creationId="{0041B213-01DE-44A4-ECD7-CCDA403DE60C}"/>
          </ac:picMkLst>
        </pc:picChg>
        <pc:picChg chg="mod">
          <ac:chgData name="Maelle Dekiere" userId="a730bb60-67b8-4379-ba9a-deaca83e88e1" providerId="ADAL" clId="{0A8E4729-F547-4711-958F-BAFCEE9E3D57}" dt="2024-04-11T15:04:47.207" v="2412" actId="1076"/>
          <ac:picMkLst>
            <pc:docMk/>
            <pc:sldMk cId="1665755646" sldId="314"/>
            <ac:picMk id="14" creationId="{2509E5D3-F4F1-4556-F69B-B19AB1DC7472}"/>
          </ac:picMkLst>
        </pc:picChg>
        <pc:cxnChg chg="add mod">
          <ac:chgData name="Maelle Dekiere" userId="a730bb60-67b8-4379-ba9a-deaca83e88e1" providerId="ADAL" clId="{0A8E4729-F547-4711-958F-BAFCEE9E3D57}" dt="2024-04-08T09:21:01.597" v="125"/>
          <ac:cxnSpMkLst>
            <pc:docMk/>
            <pc:sldMk cId="1665755646" sldId="314"/>
            <ac:cxnSpMk id="5" creationId="{81070596-9587-B0EB-398B-647250450B09}"/>
          </ac:cxnSpMkLst>
        </pc:cxnChg>
      </pc:sldChg>
      <pc:sldChg chg="add del">
        <pc:chgData name="Maelle Dekiere" userId="a730bb60-67b8-4379-ba9a-deaca83e88e1" providerId="ADAL" clId="{0A8E4729-F547-4711-958F-BAFCEE9E3D57}" dt="2024-04-08T09:17:44.193" v="83"/>
        <pc:sldMkLst>
          <pc:docMk/>
          <pc:sldMk cId="2571278876" sldId="314"/>
        </pc:sldMkLst>
      </pc:sldChg>
      <pc:sldChg chg="addSp delSp modSp new mod modNotesTx">
        <pc:chgData name="Maelle Dekiere" userId="a730bb60-67b8-4379-ba9a-deaca83e88e1" providerId="ADAL" clId="{0A8E4729-F547-4711-958F-BAFCEE9E3D57}" dt="2024-04-12T07:24:05.181" v="2648" actId="20577"/>
        <pc:sldMkLst>
          <pc:docMk/>
          <pc:sldMk cId="2818676257" sldId="315"/>
        </pc:sldMkLst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4" creationId="{B7EF7083-11CA-3FBA-E960-1931FB2B93C0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5" creationId="{13FA1B0F-1E83-973D-F267-AE21907C9798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6" creationId="{83F51C69-9B24-D39B-71BF-0BE80EBD7C42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7" creationId="{092809D2-9B91-B8A5-3492-C3F84CF2AE2E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8" creationId="{8DDD67CF-87A2-1C30-85D0-3AD147F6E4C6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9" creationId="{F168DC02-DB6F-D3BA-64DF-274DDEAC95E2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10" creationId="{ACCE0C05-834D-0D27-F128-A5DD6B8254BE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11" creationId="{3A028033-09A7-1A64-F67F-7385EAA65D9F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12" creationId="{F643325F-7470-EBE9-664F-114F108E43EA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13" creationId="{DE9FCFFD-CBF7-9A5D-A374-ACE02DD8C671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14" creationId="{3D6BC58E-88A9-FFAF-FCFE-3B8D6820FDBB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15" creationId="{C2EF61D5-21B7-1B2C-58DF-158A321E93A1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16" creationId="{5E733D00-CC5E-69C5-AB50-4EFF3BBFBF18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18" creationId="{B8DCF38D-CF2F-13B3-592A-A6EC8D27204C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19" creationId="{9B09105E-F94E-F71E-CD4A-D36E121E7B7F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20" creationId="{6EF43D98-2B29-462D-7E0F-BFB97714AEFA}"/>
          </ac:spMkLst>
        </pc:spChg>
        <pc:spChg chg="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22" creationId="{A293A01E-351C-2E05-EBBA-04840E6940D7}"/>
          </ac:spMkLst>
        </pc:spChg>
        <pc:spChg chg="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23" creationId="{D9F2EED7-93C2-94EB-76ED-67EBC6E418A2}"/>
          </ac:spMkLst>
        </pc:spChg>
        <pc:spChg chg="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25" creationId="{76F54149-66ED-8DF5-2C97-2D96A071B3E3}"/>
          </ac:spMkLst>
        </pc:spChg>
        <pc:spChg chg="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26" creationId="{E3B36551-2D5A-473C-74D2-60C49EC456C3}"/>
          </ac:spMkLst>
        </pc:spChg>
        <pc:spChg chg="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28" creationId="{9C526BA8-DD1B-4BD8-A49E-83BDA55DCB1C}"/>
          </ac:spMkLst>
        </pc:spChg>
        <pc:spChg chg="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29" creationId="{4A7165B7-F697-6F88-B684-68D4014EA92A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30" creationId="{96EC3D00-8FC9-E624-13F1-763FC1EF9521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31" creationId="{DFC83000-4956-8CB8-7688-E739F1AEA797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32" creationId="{996B27A2-80F9-7F37-3CAF-5535F71EB9EB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33" creationId="{7ACD34ED-26D6-860A-BB41-86914AB45B8C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34" creationId="{3101BC39-47DB-C707-DAEC-DB6D4B2E981C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35" creationId="{5C5409B2-CB12-A9B3-9A87-D720DD1359DB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36" creationId="{3A75560E-3E25-AE24-53AD-F9B3C190576C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37" creationId="{5625E27A-DF3C-67C9-A2C8-220838A0621D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38" creationId="{21C06A51-35AD-4D36-0626-3B7B2970B1A3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39" creationId="{02FE4670-01FC-4EB8-D522-3CAB90BE441A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40" creationId="{ED3FD10B-2282-1364-A51C-193DF6B19FCC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41" creationId="{BF1B42E4-1AA9-5415-AEE8-25CC2395FAF5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42" creationId="{A1737F60-DEAB-82D1-C813-640FDB7D992E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43" creationId="{EFC65A94-AE36-33D6-5BB0-46B6CC009B03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44" creationId="{6D003CBA-E6B8-EA1B-4E77-9C1652469E3D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45" creationId="{66E537AC-9C5B-3B79-585E-C0229261F8FF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46" creationId="{A405312B-DB48-CB85-FD22-8F780BF63405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47" creationId="{B73C3830-A9D6-EDF7-0BB0-A3261E390CBD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48" creationId="{0ADB5EF4-512D-AAD6-E3A2-041B5C1858AE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49" creationId="{DDFF1AA3-B452-1FD2-5640-EDBF421861F1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50" creationId="{2EAB7922-2D5C-D095-D87E-477828B956D8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51" creationId="{981D1612-CAE3-3CB4-3D55-BE8AF5962C94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52" creationId="{7CE14AD3-7793-57BF-DF3D-BA36AAD872AD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53" creationId="{3199D2CC-6669-83B3-3E74-971232B59753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54" creationId="{1186F30F-009D-AB94-FC13-F9ABB52F9F39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55" creationId="{3B3942F8-4A90-4F32-F381-0DAD05EC7CFF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56" creationId="{89794D91-EA0D-1E6E-3472-F261357C2322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57" creationId="{DACE23B4-B6CE-9F5D-8210-1E013080177D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58" creationId="{FD2A3C4A-5FD3-C2BA-B868-9124554A5C63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59" creationId="{E866A190-42D8-C3D9-E161-A4A18B5DC981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60" creationId="{18828F1E-EF38-9245-D8E8-028CD4C09AF9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61" creationId="{5DC5C97B-989C-B721-6763-75A9C0269BD0}"/>
          </ac:spMkLst>
        </pc:spChg>
        <pc:spChg chg="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63" creationId="{35EBA18D-3DAF-FB63-A48B-9F686FB8AAE6}"/>
          </ac:spMkLst>
        </pc:spChg>
        <pc:spChg chg="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64" creationId="{90F72B4A-F030-5338-3C33-61ADB960E6B9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65" creationId="{813782EC-08DB-2124-8DC3-86C36F98BE45}"/>
          </ac:spMkLst>
        </pc:spChg>
        <pc:spChg chg="add mod">
          <ac:chgData name="Maelle Dekiere" userId="a730bb60-67b8-4379-ba9a-deaca83e88e1" providerId="ADAL" clId="{0A8E4729-F547-4711-958F-BAFCEE9E3D57}" dt="2024-04-08T09:28:59.790" v="256"/>
          <ac:spMkLst>
            <pc:docMk/>
            <pc:sldMk cId="2818676257" sldId="315"/>
            <ac:spMk id="66" creationId="{FC20BC02-8D7A-F1A2-56C5-4CF2E3E72E53}"/>
          </ac:spMkLst>
        </pc:spChg>
        <pc:spChg chg="add mod">
          <ac:chgData name="Maelle Dekiere" userId="a730bb60-67b8-4379-ba9a-deaca83e88e1" providerId="ADAL" clId="{0A8E4729-F547-4711-958F-BAFCEE9E3D57}" dt="2024-04-10T07:55:49.684" v="779" actId="20577"/>
          <ac:spMkLst>
            <pc:docMk/>
            <pc:sldMk cId="2818676257" sldId="315"/>
            <ac:spMk id="67" creationId="{45A1C745-5363-C493-C0E0-DA7B539DAE43}"/>
          </ac:spMkLst>
        </pc:spChg>
        <pc:grpChg chg="add mod">
          <ac:chgData name="Maelle Dekiere" userId="a730bb60-67b8-4379-ba9a-deaca83e88e1" providerId="ADAL" clId="{0A8E4729-F547-4711-958F-BAFCEE9E3D57}" dt="2024-04-08T09:28:59.790" v="256"/>
          <ac:grpSpMkLst>
            <pc:docMk/>
            <pc:sldMk cId="2818676257" sldId="315"/>
            <ac:grpSpMk id="21" creationId="{8E012E24-9CEB-704A-EAED-DBFC690AA9CC}"/>
          </ac:grpSpMkLst>
        </pc:grpChg>
        <pc:grpChg chg="add mod">
          <ac:chgData name="Maelle Dekiere" userId="a730bb60-67b8-4379-ba9a-deaca83e88e1" providerId="ADAL" clId="{0A8E4729-F547-4711-958F-BAFCEE9E3D57}" dt="2024-04-08T09:28:59.790" v="256"/>
          <ac:grpSpMkLst>
            <pc:docMk/>
            <pc:sldMk cId="2818676257" sldId="315"/>
            <ac:grpSpMk id="24" creationId="{DFCE25B4-D228-F150-361E-1B972FDDCCE8}"/>
          </ac:grpSpMkLst>
        </pc:grpChg>
        <pc:grpChg chg="add mod">
          <ac:chgData name="Maelle Dekiere" userId="a730bb60-67b8-4379-ba9a-deaca83e88e1" providerId="ADAL" clId="{0A8E4729-F547-4711-958F-BAFCEE9E3D57}" dt="2024-04-08T09:28:59.790" v="256"/>
          <ac:grpSpMkLst>
            <pc:docMk/>
            <pc:sldMk cId="2818676257" sldId="315"/>
            <ac:grpSpMk id="27" creationId="{5EAC1E4E-6F49-EDF9-99C1-C879B791A7D2}"/>
          </ac:grpSpMkLst>
        </pc:grpChg>
        <pc:grpChg chg="add mod">
          <ac:chgData name="Maelle Dekiere" userId="a730bb60-67b8-4379-ba9a-deaca83e88e1" providerId="ADAL" clId="{0A8E4729-F547-4711-958F-BAFCEE9E3D57}" dt="2024-04-08T09:28:59.790" v="256"/>
          <ac:grpSpMkLst>
            <pc:docMk/>
            <pc:sldMk cId="2818676257" sldId="315"/>
            <ac:grpSpMk id="62" creationId="{A59006ED-3E27-32A0-6BA7-336A58E59974}"/>
          </ac:grpSpMkLst>
        </pc:grpChg>
        <pc:picChg chg="add mod">
          <ac:chgData name="Maelle Dekiere" userId="a730bb60-67b8-4379-ba9a-deaca83e88e1" providerId="ADAL" clId="{0A8E4729-F547-4711-958F-BAFCEE9E3D57}" dt="2024-04-08T09:28:59.790" v="256"/>
          <ac:picMkLst>
            <pc:docMk/>
            <pc:sldMk cId="2818676257" sldId="315"/>
            <ac:picMk id="17" creationId="{358FD2CF-4149-CBFB-AA7E-1FA4E4A6D99C}"/>
          </ac:picMkLst>
        </pc:picChg>
        <pc:picChg chg="add mod">
          <ac:chgData name="Maelle Dekiere" userId="a730bb60-67b8-4379-ba9a-deaca83e88e1" providerId="ADAL" clId="{0A8E4729-F547-4711-958F-BAFCEE9E3D57}" dt="2024-04-10T07:55:53.545" v="806" actId="1038"/>
          <ac:picMkLst>
            <pc:docMk/>
            <pc:sldMk cId="2818676257" sldId="315"/>
            <ac:picMk id="68" creationId="{5B9DEC07-CED7-4132-319D-3A34CE5BDC70}"/>
          </ac:picMkLst>
        </pc:picChg>
        <pc:cxnChg chg="add del mod">
          <ac:chgData name="Maelle Dekiere" userId="a730bb60-67b8-4379-ba9a-deaca83e88e1" providerId="ADAL" clId="{0A8E4729-F547-4711-958F-BAFCEE9E3D57}" dt="2024-04-08T09:29:23.683" v="260" actId="478"/>
          <ac:cxnSpMkLst>
            <pc:docMk/>
            <pc:sldMk cId="2818676257" sldId="315"/>
            <ac:cxnSpMk id="69" creationId="{6E806E38-21EC-FBC8-616E-A96BBAEC178E}"/>
          </ac:cxnSpMkLst>
        </pc:cxnChg>
        <pc:cxnChg chg="add mod">
          <ac:chgData name="Maelle Dekiere" userId="a730bb60-67b8-4379-ba9a-deaca83e88e1" providerId="ADAL" clId="{0A8E4729-F547-4711-958F-BAFCEE9E3D57}" dt="2024-04-08T09:29:42.405" v="263" actId="1076"/>
          <ac:cxnSpMkLst>
            <pc:docMk/>
            <pc:sldMk cId="2818676257" sldId="315"/>
            <ac:cxnSpMk id="70" creationId="{719913AE-D31E-47F7-9778-4B7079BB4F95}"/>
          </ac:cxnSpMkLst>
        </pc:cxnChg>
      </pc:sldChg>
      <pc:sldChg chg="addSp delSp modSp mod">
        <pc:chgData name="Maelle Dekiere" userId="a730bb60-67b8-4379-ba9a-deaca83e88e1" providerId="ADAL" clId="{0A8E4729-F547-4711-958F-BAFCEE9E3D57}" dt="2024-04-10T07:57:58.536" v="883" actId="20577"/>
        <pc:sldMkLst>
          <pc:docMk/>
          <pc:sldMk cId="2380824307" sldId="316"/>
        </pc:sldMkLst>
        <pc:spChg chg="mod">
          <ac:chgData name="Maelle Dekiere" userId="a730bb60-67b8-4379-ba9a-deaca83e88e1" providerId="ADAL" clId="{0A8E4729-F547-4711-958F-BAFCEE9E3D57}" dt="2024-04-10T07:57:58.536" v="883" actId="20577"/>
          <ac:spMkLst>
            <pc:docMk/>
            <pc:sldMk cId="2380824307" sldId="316"/>
            <ac:spMk id="67" creationId="{45A1C745-5363-C493-C0E0-DA7B539DAE43}"/>
          </ac:spMkLst>
        </pc:spChg>
        <pc:picChg chg="add mod">
          <ac:chgData name="Maelle Dekiere" userId="a730bb60-67b8-4379-ba9a-deaca83e88e1" providerId="ADAL" clId="{0A8E4729-F547-4711-958F-BAFCEE9E3D57}" dt="2024-04-10T07:56:27.624" v="821"/>
          <ac:picMkLst>
            <pc:docMk/>
            <pc:sldMk cId="2380824307" sldId="316"/>
            <ac:picMk id="2" creationId="{485C23D0-608E-9A72-FD18-733947AC3458}"/>
          </ac:picMkLst>
        </pc:picChg>
        <pc:picChg chg="add del mod">
          <ac:chgData name="Maelle Dekiere" userId="a730bb60-67b8-4379-ba9a-deaca83e88e1" providerId="ADAL" clId="{0A8E4729-F547-4711-958F-BAFCEE9E3D57}" dt="2024-04-10T07:57:55.022" v="881" actId="1037"/>
          <ac:picMkLst>
            <pc:docMk/>
            <pc:sldMk cId="2380824307" sldId="316"/>
            <ac:picMk id="68" creationId="{5B9DEC07-CED7-4132-319D-3A34CE5BDC70}"/>
          </ac:picMkLst>
        </pc:picChg>
      </pc:sldChg>
      <pc:sldChg chg="addSp delSp modSp mod">
        <pc:chgData name="Maelle Dekiere" userId="a730bb60-67b8-4379-ba9a-deaca83e88e1" providerId="ADAL" clId="{0A8E4729-F547-4711-958F-BAFCEE9E3D57}" dt="2024-04-10T07:57:20.138" v="838" actId="20577"/>
        <pc:sldMkLst>
          <pc:docMk/>
          <pc:sldMk cId="1274053294" sldId="317"/>
        </pc:sldMkLst>
        <pc:spChg chg="mod">
          <ac:chgData name="Maelle Dekiere" userId="a730bb60-67b8-4379-ba9a-deaca83e88e1" providerId="ADAL" clId="{0A8E4729-F547-4711-958F-BAFCEE9E3D57}" dt="2024-04-10T07:57:20.138" v="838" actId="20577"/>
          <ac:spMkLst>
            <pc:docMk/>
            <pc:sldMk cId="1274053294" sldId="317"/>
            <ac:spMk id="67" creationId="{45A1C745-5363-C493-C0E0-DA7B539DAE43}"/>
          </ac:spMkLst>
        </pc:spChg>
        <pc:picChg chg="add mod">
          <ac:chgData name="Maelle Dekiere" userId="a730bb60-67b8-4379-ba9a-deaca83e88e1" providerId="ADAL" clId="{0A8E4729-F547-4711-958F-BAFCEE9E3D57}" dt="2024-04-10T07:56:45.053" v="826"/>
          <ac:picMkLst>
            <pc:docMk/>
            <pc:sldMk cId="1274053294" sldId="317"/>
            <ac:picMk id="66" creationId="{8BD99E93-A6F1-FC40-938F-487F36CA56F1}"/>
          </ac:picMkLst>
        </pc:picChg>
        <pc:picChg chg="add del">
          <ac:chgData name="Maelle Dekiere" userId="a730bb60-67b8-4379-ba9a-deaca83e88e1" providerId="ADAL" clId="{0A8E4729-F547-4711-958F-BAFCEE9E3D57}" dt="2024-04-10T07:57:18.539" v="835" actId="478"/>
          <ac:picMkLst>
            <pc:docMk/>
            <pc:sldMk cId="1274053294" sldId="317"/>
            <ac:picMk id="68" creationId="{5B9DEC07-CED7-4132-319D-3A34CE5BDC70}"/>
          </ac:picMkLst>
        </pc:picChg>
      </pc:sldChg>
      <pc:sldChg chg="modSp mod">
        <pc:chgData name="Maelle Dekiere" userId="a730bb60-67b8-4379-ba9a-deaca83e88e1" providerId="ADAL" clId="{0A8E4729-F547-4711-958F-BAFCEE9E3D57}" dt="2024-04-11T15:08:51.740" v="2441" actId="20577"/>
        <pc:sldMkLst>
          <pc:docMk/>
          <pc:sldMk cId="3544806020" sldId="318"/>
        </pc:sldMkLst>
        <pc:spChg chg="mod">
          <ac:chgData name="Maelle Dekiere" userId="a730bb60-67b8-4379-ba9a-deaca83e88e1" providerId="ADAL" clId="{0A8E4729-F547-4711-958F-BAFCEE9E3D57}" dt="2024-04-11T15:08:51.740" v="2441" actId="20577"/>
          <ac:spMkLst>
            <pc:docMk/>
            <pc:sldMk cId="3544806020" sldId="318"/>
            <ac:spMk id="5" creationId="{13FA1B0F-1E83-973D-F267-AE21907C9798}"/>
          </ac:spMkLst>
        </pc:spChg>
      </pc:sldChg>
      <pc:sldChg chg="addSp delSp modSp add mod">
        <pc:chgData name="Maelle Dekiere" userId="a730bb60-67b8-4379-ba9a-deaca83e88e1" providerId="ADAL" clId="{0A8E4729-F547-4711-958F-BAFCEE9E3D57}" dt="2024-04-11T12:51:32.618" v="1444"/>
        <pc:sldMkLst>
          <pc:docMk/>
          <pc:sldMk cId="777578066" sldId="320"/>
        </pc:sldMkLst>
        <pc:spChg chg="mod">
          <ac:chgData name="Maelle Dekiere" userId="a730bb60-67b8-4379-ba9a-deaca83e88e1" providerId="ADAL" clId="{0A8E4729-F547-4711-958F-BAFCEE9E3D57}" dt="2024-04-11T12:48:48.535" v="1429" actId="14100"/>
          <ac:spMkLst>
            <pc:docMk/>
            <pc:sldMk cId="777578066" sldId="320"/>
            <ac:spMk id="2" creationId="{98197A59-299D-3FD7-8AAE-00131931AFEC}"/>
          </ac:spMkLst>
        </pc:spChg>
        <pc:spChg chg="add del mod">
          <ac:chgData name="Maelle Dekiere" userId="a730bb60-67b8-4379-ba9a-deaca83e88e1" providerId="ADAL" clId="{0A8E4729-F547-4711-958F-BAFCEE9E3D57}" dt="2024-04-11T12:46:50.659" v="1242" actId="478"/>
          <ac:spMkLst>
            <pc:docMk/>
            <pc:sldMk cId="777578066" sldId="320"/>
            <ac:spMk id="4" creationId="{1207C02F-971D-6033-54CF-8845E4EA4521}"/>
          </ac:spMkLst>
        </pc:spChg>
        <pc:spChg chg="mod">
          <ac:chgData name="Maelle Dekiere" userId="a730bb60-67b8-4379-ba9a-deaca83e88e1" providerId="ADAL" clId="{0A8E4729-F547-4711-958F-BAFCEE9E3D57}" dt="2024-04-11T12:46:49.269" v="1241" actId="14100"/>
          <ac:spMkLst>
            <pc:docMk/>
            <pc:sldMk cId="777578066" sldId="320"/>
            <ac:spMk id="7" creationId="{8F83D8F4-2A35-0EE6-271C-BCA2960C6BD4}"/>
          </ac:spMkLst>
        </pc:spChg>
        <pc:spChg chg="add mod">
          <ac:chgData name="Maelle Dekiere" userId="a730bb60-67b8-4379-ba9a-deaca83e88e1" providerId="ADAL" clId="{0A8E4729-F547-4711-958F-BAFCEE9E3D57}" dt="2024-04-11T12:51:32.618" v="1444"/>
          <ac:spMkLst>
            <pc:docMk/>
            <pc:sldMk cId="777578066" sldId="320"/>
            <ac:spMk id="9" creationId="{D45E6CD7-D9AA-3E50-0B20-AC6158E39845}"/>
          </ac:spMkLst>
        </pc:spChg>
      </pc:sldChg>
      <pc:sldChg chg="addSp delSp modSp add mod">
        <pc:chgData name="Maelle Dekiere" userId="a730bb60-67b8-4379-ba9a-deaca83e88e1" providerId="ADAL" clId="{0A8E4729-F547-4711-958F-BAFCEE9E3D57}" dt="2024-04-11T12:51:39.850" v="1446" actId="14100"/>
        <pc:sldMkLst>
          <pc:docMk/>
          <pc:sldMk cId="62206098" sldId="321"/>
        </pc:sldMkLst>
        <pc:spChg chg="mod">
          <ac:chgData name="Maelle Dekiere" userId="a730bb60-67b8-4379-ba9a-deaca83e88e1" providerId="ADAL" clId="{0A8E4729-F547-4711-958F-BAFCEE9E3D57}" dt="2024-04-11T12:51:39.850" v="1446" actId="14100"/>
          <ac:spMkLst>
            <pc:docMk/>
            <pc:sldMk cId="62206098" sldId="321"/>
            <ac:spMk id="2" creationId="{98197A59-299D-3FD7-8AAE-00131931AFEC}"/>
          </ac:spMkLst>
        </pc:spChg>
        <pc:spChg chg="add del mod">
          <ac:chgData name="Maelle Dekiere" userId="a730bb60-67b8-4379-ba9a-deaca83e88e1" providerId="ADAL" clId="{0A8E4729-F547-4711-958F-BAFCEE9E3D57}" dt="2024-04-11T12:47:07.960" v="1271" actId="478"/>
          <ac:spMkLst>
            <pc:docMk/>
            <pc:sldMk cId="62206098" sldId="321"/>
            <ac:spMk id="4" creationId="{365C24E1-D220-732B-1761-CB0AAE85C47B}"/>
          </ac:spMkLst>
        </pc:spChg>
        <pc:spChg chg="mod">
          <ac:chgData name="Maelle Dekiere" userId="a730bb60-67b8-4379-ba9a-deaca83e88e1" providerId="ADAL" clId="{0A8E4729-F547-4711-958F-BAFCEE9E3D57}" dt="2024-04-11T12:47:06.815" v="1270" actId="14100"/>
          <ac:spMkLst>
            <pc:docMk/>
            <pc:sldMk cId="62206098" sldId="321"/>
            <ac:spMk id="7" creationId="{8F83D8F4-2A35-0EE6-271C-BCA2960C6BD4}"/>
          </ac:spMkLst>
        </pc:spChg>
        <pc:spChg chg="add mod">
          <ac:chgData name="Maelle Dekiere" userId="a730bb60-67b8-4379-ba9a-deaca83e88e1" providerId="ADAL" clId="{0A8E4729-F547-4711-958F-BAFCEE9E3D57}" dt="2024-04-11T12:51:37.150" v="1445"/>
          <ac:spMkLst>
            <pc:docMk/>
            <pc:sldMk cId="62206098" sldId="321"/>
            <ac:spMk id="9" creationId="{B7A2AF36-6A2C-A84E-E180-6A03A623D073}"/>
          </ac:spMkLst>
        </pc:spChg>
      </pc:sldChg>
      <pc:sldChg chg="add del">
        <pc:chgData name="Maelle Dekiere" userId="a730bb60-67b8-4379-ba9a-deaca83e88e1" providerId="ADAL" clId="{0A8E4729-F547-4711-958F-BAFCEE9E3D57}" dt="2024-04-10T07:58:56.593" v="923" actId="47"/>
        <pc:sldMkLst>
          <pc:docMk/>
          <pc:sldMk cId="21832098" sldId="322"/>
        </pc:sldMkLst>
      </pc:sldChg>
      <pc:sldChg chg="add del">
        <pc:chgData name="Maelle Dekiere" userId="a730bb60-67b8-4379-ba9a-deaca83e88e1" providerId="ADAL" clId="{0A8E4729-F547-4711-958F-BAFCEE9E3D57}" dt="2024-04-10T07:59:56.528" v="968" actId="47"/>
        <pc:sldMkLst>
          <pc:docMk/>
          <pc:sldMk cId="1250733623" sldId="323"/>
        </pc:sldMkLst>
      </pc:sldChg>
      <pc:sldChg chg="add del">
        <pc:chgData name="Maelle Dekiere" userId="a730bb60-67b8-4379-ba9a-deaca83e88e1" providerId="ADAL" clId="{0A8E4729-F547-4711-958F-BAFCEE9E3D57}" dt="2024-04-10T08:01:04.120" v="1036" actId="47"/>
        <pc:sldMkLst>
          <pc:docMk/>
          <pc:sldMk cId="210486728" sldId="324"/>
        </pc:sldMkLst>
      </pc:sldChg>
      <pc:sldChg chg="addSp delSp modSp add mod">
        <pc:chgData name="Maelle Dekiere" userId="a730bb60-67b8-4379-ba9a-deaca83e88e1" providerId="ADAL" clId="{0A8E4729-F547-4711-958F-BAFCEE9E3D57}" dt="2024-04-11T13:50:01.990" v="2137" actId="1076"/>
        <pc:sldMkLst>
          <pc:docMk/>
          <pc:sldMk cId="2784553206" sldId="325"/>
        </pc:sldMkLst>
        <pc:spChg chg="mod">
          <ac:chgData name="Maelle Dekiere" userId="a730bb60-67b8-4379-ba9a-deaca83e88e1" providerId="ADAL" clId="{0A8E4729-F547-4711-958F-BAFCEE9E3D57}" dt="2024-04-10T07:51:49.202" v="605" actId="14100"/>
          <ac:spMkLst>
            <pc:docMk/>
            <pc:sldMk cId="2784553206" sldId="325"/>
            <ac:spMk id="2" creationId="{023A5171-CC65-FF47-31B6-FC3607F6BAED}"/>
          </ac:spMkLst>
        </pc:spChg>
        <pc:spChg chg="del mod">
          <ac:chgData name="Maelle Dekiere" userId="a730bb60-67b8-4379-ba9a-deaca83e88e1" providerId="ADAL" clId="{0A8E4729-F547-4711-958F-BAFCEE9E3D57}" dt="2024-04-11T13:47:25.321" v="2103"/>
          <ac:spMkLst>
            <pc:docMk/>
            <pc:sldMk cId="2784553206" sldId="325"/>
            <ac:spMk id="7" creationId="{08F369AE-5097-7535-1B2F-A6B03EA970C2}"/>
          </ac:spMkLst>
        </pc:spChg>
        <pc:spChg chg="add mod">
          <ac:chgData name="Maelle Dekiere" userId="a730bb60-67b8-4379-ba9a-deaca83e88e1" providerId="ADAL" clId="{0A8E4729-F547-4711-958F-BAFCEE9E3D57}" dt="2024-04-11T13:49:22.081" v="2126" actId="1076"/>
          <ac:spMkLst>
            <pc:docMk/>
            <pc:sldMk cId="2784553206" sldId="325"/>
            <ac:spMk id="10" creationId="{7A1B92E2-C24F-EFF9-C2A0-53E660D3F5EE}"/>
          </ac:spMkLst>
        </pc:spChg>
        <pc:picChg chg="add mod">
          <ac:chgData name="Maelle Dekiere" userId="a730bb60-67b8-4379-ba9a-deaca83e88e1" providerId="ADAL" clId="{0A8E4729-F547-4711-958F-BAFCEE9E3D57}" dt="2024-04-11T13:50:01.990" v="2137" actId="1076"/>
          <ac:picMkLst>
            <pc:docMk/>
            <pc:sldMk cId="2784553206" sldId="325"/>
            <ac:picMk id="5" creationId="{7BB2F376-E824-A8EA-275E-05C4E418DC8C}"/>
          </ac:picMkLst>
        </pc:picChg>
        <pc:picChg chg="add mod">
          <ac:chgData name="Maelle Dekiere" userId="a730bb60-67b8-4379-ba9a-deaca83e88e1" providerId="ADAL" clId="{0A8E4729-F547-4711-958F-BAFCEE9E3D57}" dt="2024-04-11T13:49:59.996" v="2136" actId="1076"/>
          <ac:picMkLst>
            <pc:docMk/>
            <pc:sldMk cId="2784553206" sldId="325"/>
            <ac:picMk id="11" creationId="{9D2A990A-DA03-2265-A9F2-3FE1D06BDC6C}"/>
          </ac:picMkLst>
        </pc:picChg>
      </pc:sldChg>
      <pc:sldChg chg="modSp add del mod">
        <pc:chgData name="Maelle Dekiere" userId="a730bb60-67b8-4379-ba9a-deaca83e88e1" providerId="ADAL" clId="{0A8E4729-F547-4711-958F-BAFCEE9E3D57}" dt="2024-04-11T14:05:47.325" v="2259" actId="47"/>
        <pc:sldMkLst>
          <pc:docMk/>
          <pc:sldMk cId="2967116539" sldId="326"/>
        </pc:sldMkLst>
        <pc:spChg chg="mod">
          <ac:chgData name="Maelle Dekiere" userId="a730bb60-67b8-4379-ba9a-deaca83e88e1" providerId="ADAL" clId="{0A8E4729-F547-4711-958F-BAFCEE9E3D57}" dt="2024-04-10T07:52:07.016" v="607" actId="14100"/>
          <ac:spMkLst>
            <pc:docMk/>
            <pc:sldMk cId="2967116539" sldId="326"/>
            <ac:spMk id="2" creationId="{023A5171-CC65-FF47-31B6-FC3607F6BAED}"/>
          </ac:spMkLst>
        </pc:spChg>
        <pc:spChg chg="mod">
          <ac:chgData name="Maelle Dekiere" userId="a730bb60-67b8-4379-ba9a-deaca83e88e1" providerId="ADAL" clId="{0A8E4729-F547-4711-958F-BAFCEE9E3D57}" dt="2024-04-11T14:05:24.879" v="2253" actId="21"/>
          <ac:spMkLst>
            <pc:docMk/>
            <pc:sldMk cId="2967116539" sldId="326"/>
            <ac:spMk id="10" creationId="{21FE5121-8461-15B9-8885-0F0FE3CC3561}"/>
          </ac:spMkLst>
        </pc:spChg>
        <pc:picChg chg="mod">
          <ac:chgData name="Maelle Dekiere" userId="a730bb60-67b8-4379-ba9a-deaca83e88e1" providerId="ADAL" clId="{0A8E4729-F547-4711-958F-BAFCEE9E3D57}" dt="2024-04-11T13:05:36.515" v="1592" actId="1076"/>
          <ac:picMkLst>
            <pc:docMk/>
            <pc:sldMk cId="2967116539" sldId="326"/>
            <ac:picMk id="16" creationId="{D7CCC216-E10E-8ADC-80B8-A0F4E88BEF20}"/>
          </ac:picMkLst>
        </pc:picChg>
      </pc:sldChg>
      <pc:sldChg chg="addSp delSp modSp add mod">
        <pc:chgData name="Maelle Dekiere" userId="a730bb60-67b8-4379-ba9a-deaca83e88e1" providerId="ADAL" clId="{0A8E4729-F547-4711-958F-BAFCEE9E3D57}" dt="2024-04-11T12:51:44.789" v="1448" actId="14100"/>
        <pc:sldMkLst>
          <pc:docMk/>
          <pc:sldMk cId="796882744" sldId="327"/>
        </pc:sldMkLst>
        <pc:spChg chg="mod">
          <ac:chgData name="Maelle Dekiere" userId="a730bb60-67b8-4379-ba9a-deaca83e88e1" providerId="ADAL" clId="{0A8E4729-F547-4711-958F-BAFCEE9E3D57}" dt="2024-04-11T12:51:44.789" v="1448" actId="14100"/>
          <ac:spMkLst>
            <pc:docMk/>
            <pc:sldMk cId="796882744" sldId="327"/>
            <ac:spMk id="2" creationId="{98197A59-299D-3FD7-8AAE-00131931AFEC}"/>
          </ac:spMkLst>
        </pc:spChg>
        <pc:spChg chg="add del mod">
          <ac:chgData name="Maelle Dekiere" userId="a730bb60-67b8-4379-ba9a-deaca83e88e1" providerId="ADAL" clId="{0A8E4729-F547-4711-958F-BAFCEE9E3D57}" dt="2024-04-11T12:47:33.880" v="1325" actId="478"/>
          <ac:spMkLst>
            <pc:docMk/>
            <pc:sldMk cId="796882744" sldId="327"/>
            <ac:spMk id="4" creationId="{8069DF35-6FFB-0408-0BB2-A06CE2DAE2C4}"/>
          </ac:spMkLst>
        </pc:spChg>
        <pc:spChg chg="add del mod">
          <ac:chgData name="Maelle Dekiere" userId="a730bb60-67b8-4379-ba9a-deaca83e88e1" providerId="ADAL" clId="{0A8E4729-F547-4711-958F-BAFCEE9E3D57}" dt="2024-04-11T12:47:32.116" v="1324" actId="14100"/>
          <ac:spMkLst>
            <pc:docMk/>
            <pc:sldMk cId="796882744" sldId="327"/>
            <ac:spMk id="7" creationId="{8F83D8F4-2A35-0EE6-271C-BCA2960C6BD4}"/>
          </ac:spMkLst>
        </pc:spChg>
        <pc:spChg chg="add mod">
          <ac:chgData name="Maelle Dekiere" userId="a730bb60-67b8-4379-ba9a-deaca83e88e1" providerId="ADAL" clId="{0A8E4729-F547-4711-958F-BAFCEE9E3D57}" dt="2024-04-11T12:51:42.504" v="1447"/>
          <ac:spMkLst>
            <pc:docMk/>
            <pc:sldMk cId="796882744" sldId="327"/>
            <ac:spMk id="9" creationId="{1C2AA536-4FD8-8318-5035-601BB97D6028}"/>
          </ac:spMkLst>
        </pc:spChg>
      </pc:sldChg>
      <pc:sldChg chg="addSp delSp modSp add mod">
        <pc:chgData name="Maelle Dekiere" userId="a730bb60-67b8-4379-ba9a-deaca83e88e1" providerId="ADAL" clId="{0A8E4729-F547-4711-958F-BAFCEE9E3D57}" dt="2024-04-11T12:51:51.805" v="1453" actId="1035"/>
        <pc:sldMkLst>
          <pc:docMk/>
          <pc:sldMk cId="553933868" sldId="328"/>
        </pc:sldMkLst>
        <pc:spChg chg="mod">
          <ac:chgData name="Maelle Dekiere" userId="a730bb60-67b8-4379-ba9a-deaca83e88e1" providerId="ADAL" clId="{0A8E4729-F547-4711-958F-BAFCEE9E3D57}" dt="2024-04-11T12:51:51.805" v="1453" actId="1035"/>
          <ac:spMkLst>
            <pc:docMk/>
            <pc:sldMk cId="553933868" sldId="328"/>
            <ac:spMk id="2" creationId="{98197A59-299D-3FD7-8AAE-00131931AFEC}"/>
          </ac:spMkLst>
        </pc:spChg>
        <pc:spChg chg="add del mod">
          <ac:chgData name="Maelle Dekiere" userId="a730bb60-67b8-4379-ba9a-deaca83e88e1" providerId="ADAL" clId="{0A8E4729-F547-4711-958F-BAFCEE9E3D57}" dt="2024-04-11T12:48:03.777" v="1381" actId="478"/>
          <ac:spMkLst>
            <pc:docMk/>
            <pc:sldMk cId="553933868" sldId="328"/>
            <ac:spMk id="4" creationId="{554AB96C-AF5B-DA80-108D-0EE6A21C5BBD}"/>
          </ac:spMkLst>
        </pc:spChg>
        <pc:spChg chg="mod">
          <ac:chgData name="Maelle Dekiere" userId="a730bb60-67b8-4379-ba9a-deaca83e88e1" providerId="ADAL" clId="{0A8E4729-F547-4711-958F-BAFCEE9E3D57}" dt="2024-04-11T12:48:01.803" v="1380" actId="14100"/>
          <ac:spMkLst>
            <pc:docMk/>
            <pc:sldMk cId="553933868" sldId="328"/>
            <ac:spMk id="7" creationId="{8F83D8F4-2A35-0EE6-271C-BCA2960C6BD4}"/>
          </ac:spMkLst>
        </pc:spChg>
        <pc:spChg chg="add mod">
          <ac:chgData name="Maelle Dekiere" userId="a730bb60-67b8-4379-ba9a-deaca83e88e1" providerId="ADAL" clId="{0A8E4729-F547-4711-958F-BAFCEE9E3D57}" dt="2024-04-11T12:51:46.772" v="1449"/>
          <ac:spMkLst>
            <pc:docMk/>
            <pc:sldMk cId="553933868" sldId="328"/>
            <ac:spMk id="9" creationId="{2ADAD6A1-2889-F0BA-4807-EFC120E0979B}"/>
          </ac:spMkLst>
        </pc:spChg>
      </pc:sldChg>
      <pc:sldChg chg="addSp delSp modSp add mod">
        <pc:chgData name="Maelle Dekiere" userId="a730bb60-67b8-4379-ba9a-deaca83e88e1" providerId="ADAL" clId="{0A8E4729-F547-4711-958F-BAFCEE9E3D57}" dt="2024-04-11T12:51:58.758" v="1455" actId="14100"/>
        <pc:sldMkLst>
          <pc:docMk/>
          <pc:sldMk cId="1940756212" sldId="329"/>
        </pc:sldMkLst>
        <pc:spChg chg="mod">
          <ac:chgData name="Maelle Dekiere" userId="a730bb60-67b8-4379-ba9a-deaca83e88e1" providerId="ADAL" clId="{0A8E4729-F547-4711-958F-BAFCEE9E3D57}" dt="2024-04-11T12:51:58.758" v="1455" actId="14100"/>
          <ac:spMkLst>
            <pc:docMk/>
            <pc:sldMk cId="1940756212" sldId="329"/>
            <ac:spMk id="2" creationId="{98197A59-299D-3FD7-8AAE-00131931AFEC}"/>
          </ac:spMkLst>
        </pc:spChg>
        <pc:spChg chg="add del mod">
          <ac:chgData name="Maelle Dekiere" userId="a730bb60-67b8-4379-ba9a-deaca83e88e1" providerId="ADAL" clId="{0A8E4729-F547-4711-958F-BAFCEE9E3D57}" dt="2024-04-11T12:48:24.944" v="1427" actId="478"/>
          <ac:spMkLst>
            <pc:docMk/>
            <pc:sldMk cId="1940756212" sldId="329"/>
            <ac:spMk id="4" creationId="{B29A0543-05EB-ADD2-3CE5-2792FB1C120B}"/>
          </ac:spMkLst>
        </pc:spChg>
        <pc:spChg chg="mod">
          <ac:chgData name="Maelle Dekiere" userId="a730bb60-67b8-4379-ba9a-deaca83e88e1" providerId="ADAL" clId="{0A8E4729-F547-4711-958F-BAFCEE9E3D57}" dt="2024-04-11T12:48:23.133" v="1426" actId="14100"/>
          <ac:spMkLst>
            <pc:docMk/>
            <pc:sldMk cId="1940756212" sldId="329"/>
            <ac:spMk id="7" creationId="{8F83D8F4-2A35-0EE6-271C-BCA2960C6BD4}"/>
          </ac:spMkLst>
        </pc:spChg>
        <pc:spChg chg="add mod">
          <ac:chgData name="Maelle Dekiere" userId="a730bb60-67b8-4379-ba9a-deaca83e88e1" providerId="ADAL" clId="{0A8E4729-F547-4711-958F-BAFCEE9E3D57}" dt="2024-04-11T12:51:55.119" v="1454"/>
          <ac:spMkLst>
            <pc:docMk/>
            <pc:sldMk cId="1940756212" sldId="329"/>
            <ac:spMk id="9" creationId="{39801C07-578A-99E5-C2AA-5D3D87AE3AAE}"/>
          </ac:spMkLst>
        </pc:spChg>
      </pc:sldChg>
      <pc:sldChg chg="addSp delSp modSp mod modAnim">
        <pc:chgData name="Maelle Dekiere" userId="a730bb60-67b8-4379-ba9a-deaca83e88e1" providerId="ADAL" clId="{0A8E4729-F547-4711-958F-BAFCEE9E3D57}" dt="2024-04-11T14:22:56.697" v="2336"/>
        <pc:sldMkLst>
          <pc:docMk/>
          <pc:sldMk cId="4006488040" sldId="330"/>
        </pc:sldMkLst>
        <pc:spChg chg="mod">
          <ac:chgData name="Maelle Dekiere" userId="a730bb60-67b8-4379-ba9a-deaca83e88e1" providerId="ADAL" clId="{0A8E4729-F547-4711-958F-BAFCEE9E3D57}" dt="2024-04-11T12:55:02.712" v="1483" actId="207"/>
          <ac:spMkLst>
            <pc:docMk/>
            <pc:sldMk cId="4006488040" sldId="330"/>
            <ac:spMk id="18" creationId="{4F19E42B-40D0-7072-485C-527E46AB69AD}"/>
          </ac:spMkLst>
        </pc:spChg>
        <pc:spChg chg="mod">
          <ac:chgData name="Maelle Dekiere" userId="a730bb60-67b8-4379-ba9a-deaca83e88e1" providerId="ADAL" clId="{0A8E4729-F547-4711-958F-BAFCEE9E3D57}" dt="2024-04-11T12:55:07.080" v="1484" actId="208"/>
          <ac:spMkLst>
            <pc:docMk/>
            <pc:sldMk cId="4006488040" sldId="330"/>
            <ac:spMk id="21" creationId="{B2F6A5A2-8058-F4A1-8961-79B00377AF7F}"/>
          </ac:spMkLst>
        </pc:spChg>
        <pc:spChg chg="mod">
          <ac:chgData name="Maelle Dekiere" userId="a730bb60-67b8-4379-ba9a-deaca83e88e1" providerId="ADAL" clId="{0A8E4729-F547-4711-958F-BAFCEE9E3D57}" dt="2024-04-11T12:43:08.847" v="1194" actId="14100"/>
          <ac:spMkLst>
            <pc:docMk/>
            <pc:sldMk cId="4006488040" sldId="330"/>
            <ac:spMk id="22" creationId="{98AD658B-B3D9-DB8D-C1F3-AFC652B76C09}"/>
          </ac:spMkLst>
        </pc:spChg>
        <pc:spChg chg="mod">
          <ac:chgData name="Maelle Dekiere" userId="a730bb60-67b8-4379-ba9a-deaca83e88e1" providerId="ADAL" clId="{0A8E4729-F547-4711-958F-BAFCEE9E3D57}" dt="2024-04-11T12:42:53.035" v="1189" actId="14861"/>
          <ac:spMkLst>
            <pc:docMk/>
            <pc:sldMk cId="4006488040" sldId="330"/>
            <ac:spMk id="29" creationId="{A4A4D40C-F3A3-ECD5-A8BC-025D3F7B562A}"/>
          </ac:spMkLst>
        </pc:spChg>
        <pc:spChg chg="mod">
          <ac:chgData name="Maelle Dekiere" userId="a730bb60-67b8-4379-ba9a-deaca83e88e1" providerId="ADAL" clId="{0A8E4729-F547-4711-958F-BAFCEE9E3D57}" dt="2024-04-11T12:42:55.585" v="1190" actId="1076"/>
          <ac:spMkLst>
            <pc:docMk/>
            <pc:sldMk cId="4006488040" sldId="330"/>
            <ac:spMk id="31" creationId="{E76C69D0-F3C9-0A4E-A350-6CC36A0A8E41}"/>
          </ac:spMkLst>
        </pc:spChg>
        <pc:spChg chg="mod">
          <ac:chgData name="Maelle Dekiere" userId="a730bb60-67b8-4379-ba9a-deaca83e88e1" providerId="ADAL" clId="{0A8E4729-F547-4711-958F-BAFCEE9E3D57}" dt="2024-04-11T12:42:59.247" v="1191" actId="1076"/>
          <ac:spMkLst>
            <pc:docMk/>
            <pc:sldMk cId="4006488040" sldId="330"/>
            <ac:spMk id="32" creationId="{7B5D46C0-3228-3FE0-7A07-B641605592D0}"/>
          </ac:spMkLst>
        </pc:spChg>
        <pc:spChg chg="mod">
          <ac:chgData name="Maelle Dekiere" userId="a730bb60-67b8-4379-ba9a-deaca83e88e1" providerId="ADAL" clId="{0A8E4729-F547-4711-958F-BAFCEE9E3D57}" dt="2024-04-11T12:42:46.734" v="1188" actId="14861"/>
          <ac:spMkLst>
            <pc:docMk/>
            <pc:sldMk cId="4006488040" sldId="330"/>
            <ac:spMk id="33" creationId="{3D2C6C9F-39F3-17CD-3F83-99D13E61B6A3}"/>
          </ac:spMkLst>
        </pc:spChg>
        <pc:picChg chg="add mod ord">
          <ac:chgData name="Maelle Dekiere" userId="a730bb60-67b8-4379-ba9a-deaca83e88e1" providerId="ADAL" clId="{0A8E4729-F547-4711-958F-BAFCEE9E3D57}" dt="2024-04-11T12:39:32.358" v="1142" actId="1076"/>
          <ac:picMkLst>
            <pc:docMk/>
            <pc:sldMk cId="4006488040" sldId="330"/>
            <ac:picMk id="5" creationId="{4FF592DF-F4CC-DFAB-9508-3B71F005D84B}"/>
          </ac:picMkLst>
        </pc:picChg>
        <pc:picChg chg="add del mod">
          <ac:chgData name="Maelle Dekiere" userId="a730bb60-67b8-4379-ba9a-deaca83e88e1" providerId="ADAL" clId="{0A8E4729-F547-4711-958F-BAFCEE9E3D57}" dt="2024-04-11T12:40:24.515" v="1153" actId="478"/>
          <ac:picMkLst>
            <pc:docMk/>
            <pc:sldMk cId="4006488040" sldId="330"/>
            <ac:picMk id="8" creationId="{B9400B6A-B86D-EF3B-B7FA-92E7ABCED90F}"/>
          </ac:picMkLst>
        </pc:picChg>
        <pc:picChg chg="add mod ord">
          <ac:chgData name="Maelle Dekiere" userId="a730bb60-67b8-4379-ba9a-deaca83e88e1" providerId="ADAL" clId="{0A8E4729-F547-4711-958F-BAFCEE9E3D57}" dt="2024-04-11T12:42:13.498" v="1174" actId="1076"/>
          <ac:picMkLst>
            <pc:docMk/>
            <pc:sldMk cId="4006488040" sldId="330"/>
            <ac:picMk id="9" creationId="{72C2F767-3DA8-E090-E2BB-7E8E5139DF8D}"/>
          </ac:picMkLst>
        </pc:picChg>
        <pc:picChg chg="add mod">
          <ac:chgData name="Maelle Dekiere" userId="a730bb60-67b8-4379-ba9a-deaca83e88e1" providerId="ADAL" clId="{0A8E4729-F547-4711-958F-BAFCEE9E3D57}" dt="2024-04-11T12:42:29.940" v="1180" actId="1076"/>
          <ac:picMkLst>
            <pc:docMk/>
            <pc:sldMk cId="4006488040" sldId="330"/>
            <ac:picMk id="10" creationId="{F5583401-88BD-2BFB-E7B1-A27E864B9B8C}"/>
          </ac:picMkLst>
        </pc:picChg>
        <pc:picChg chg="add mod">
          <ac:chgData name="Maelle Dekiere" userId="a730bb60-67b8-4379-ba9a-deaca83e88e1" providerId="ADAL" clId="{0A8E4729-F547-4711-958F-BAFCEE9E3D57}" dt="2024-04-11T12:42:32.784" v="1182" actId="1076"/>
          <ac:picMkLst>
            <pc:docMk/>
            <pc:sldMk cId="4006488040" sldId="330"/>
            <ac:picMk id="11" creationId="{49CB6578-DE4D-E25E-A599-6F69E46D8AB1}"/>
          </ac:picMkLst>
        </pc:picChg>
        <pc:picChg chg="add mod">
          <ac:chgData name="Maelle Dekiere" userId="a730bb60-67b8-4379-ba9a-deaca83e88e1" providerId="ADAL" clId="{0A8E4729-F547-4711-958F-BAFCEE9E3D57}" dt="2024-04-11T12:42:34.768" v="1184" actId="1076"/>
          <ac:picMkLst>
            <pc:docMk/>
            <pc:sldMk cId="4006488040" sldId="330"/>
            <ac:picMk id="12" creationId="{6253BD45-37B6-DA63-0EB8-6D30BBC82BC5}"/>
          </ac:picMkLst>
        </pc:picChg>
        <pc:picChg chg="add del">
          <ac:chgData name="Maelle Dekiere" userId="a730bb60-67b8-4379-ba9a-deaca83e88e1" providerId="ADAL" clId="{0A8E4729-F547-4711-958F-BAFCEE9E3D57}" dt="2024-04-11T12:42:20.531" v="1175" actId="478"/>
          <ac:picMkLst>
            <pc:docMk/>
            <pc:sldMk cId="4006488040" sldId="330"/>
            <ac:picMk id="13" creationId="{8144043C-B34C-027D-9754-3F81FCD12DC1}"/>
          </ac:picMkLst>
        </pc:picChg>
        <pc:picChg chg="add del mod">
          <ac:chgData name="Maelle Dekiere" userId="a730bb60-67b8-4379-ba9a-deaca83e88e1" providerId="ADAL" clId="{0A8E4729-F547-4711-958F-BAFCEE9E3D57}" dt="2024-04-11T12:42:23.234" v="1178" actId="478"/>
          <ac:picMkLst>
            <pc:docMk/>
            <pc:sldMk cId="4006488040" sldId="330"/>
            <ac:picMk id="14" creationId="{B5EDA554-964E-DD60-C97B-6A1CBF9649B4}"/>
          </ac:picMkLst>
        </pc:picChg>
        <pc:picChg chg="add mod">
          <ac:chgData name="Maelle Dekiere" userId="a730bb60-67b8-4379-ba9a-deaca83e88e1" providerId="ADAL" clId="{0A8E4729-F547-4711-958F-BAFCEE9E3D57}" dt="2024-04-11T12:42:36.426" v="1186" actId="1076"/>
          <ac:picMkLst>
            <pc:docMk/>
            <pc:sldMk cId="4006488040" sldId="330"/>
            <ac:picMk id="16" creationId="{7BD41A4B-34A7-1816-A433-C5C8611D536C}"/>
          </ac:picMkLst>
        </pc:picChg>
        <pc:picChg chg="add del">
          <ac:chgData name="Maelle Dekiere" userId="a730bb60-67b8-4379-ba9a-deaca83e88e1" providerId="ADAL" clId="{0A8E4729-F547-4711-958F-BAFCEE9E3D57}" dt="2024-04-11T12:42:22.158" v="1177" actId="478"/>
          <ac:picMkLst>
            <pc:docMk/>
            <pc:sldMk cId="4006488040" sldId="330"/>
            <ac:picMk id="34" creationId="{22C33E5A-EB5A-3C22-3C6B-F3D83DED5125}"/>
          </ac:picMkLst>
        </pc:picChg>
        <pc:picChg chg="add del">
          <ac:chgData name="Maelle Dekiere" userId="a730bb60-67b8-4379-ba9a-deaca83e88e1" providerId="ADAL" clId="{0A8E4729-F547-4711-958F-BAFCEE9E3D57}" dt="2024-04-11T12:42:21.278" v="1176" actId="478"/>
          <ac:picMkLst>
            <pc:docMk/>
            <pc:sldMk cId="4006488040" sldId="330"/>
            <ac:picMk id="35" creationId="{3AB1AF06-89BE-74C3-8636-D77A18119986}"/>
          </ac:picMkLst>
        </pc:picChg>
      </pc:sldChg>
      <pc:sldChg chg="modSp mod">
        <pc:chgData name="Maelle Dekiere" userId="a730bb60-67b8-4379-ba9a-deaca83e88e1" providerId="ADAL" clId="{0A8E4729-F547-4711-958F-BAFCEE9E3D57}" dt="2024-04-11T13:07:12.626" v="1601" actId="20577"/>
        <pc:sldMkLst>
          <pc:docMk/>
          <pc:sldMk cId="672626930" sldId="332"/>
        </pc:sldMkLst>
        <pc:spChg chg="mod">
          <ac:chgData name="Maelle Dekiere" userId="a730bb60-67b8-4379-ba9a-deaca83e88e1" providerId="ADAL" clId="{0A8E4729-F547-4711-958F-BAFCEE9E3D57}" dt="2024-04-11T13:07:12.626" v="1601" actId="20577"/>
          <ac:spMkLst>
            <pc:docMk/>
            <pc:sldMk cId="672626930" sldId="332"/>
            <ac:spMk id="10" creationId="{7F9917A1-4B42-D6A0-E4A9-E32ADB0BD04A}"/>
          </ac:spMkLst>
        </pc:spChg>
        <pc:spChg chg="mod">
          <ac:chgData name="Maelle Dekiere" userId="a730bb60-67b8-4379-ba9a-deaca83e88e1" providerId="ADAL" clId="{0A8E4729-F547-4711-958F-BAFCEE9E3D57}" dt="2024-04-11T13:01:57.402" v="1568" actId="1076"/>
          <ac:spMkLst>
            <pc:docMk/>
            <pc:sldMk cId="672626930" sldId="332"/>
            <ac:spMk id="12" creationId="{2A4CE4CB-AFA6-93AD-2633-A0FDADADA241}"/>
          </ac:spMkLst>
        </pc:spChg>
        <pc:spChg chg="mod">
          <ac:chgData name="Maelle Dekiere" userId="a730bb60-67b8-4379-ba9a-deaca83e88e1" providerId="ADAL" clId="{0A8E4729-F547-4711-958F-BAFCEE9E3D57}" dt="2024-04-11T13:01:50.216" v="1566" actId="1076"/>
          <ac:spMkLst>
            <pc:docMk/>
            <pc:sldMk cId="672626930" sldId="332"/>
            <ac:spMk id="13" creationId="{54E98D3F-7001-F346-1C48-C662C56F63E2}"/>
          </ac:spMkLst>
        </pc:spChg>
        <pc:spChg chg="mod">
          <ac:chgData name="Maelle Dekiere" userId="a730bb60-67b8-4379-ba9a-deaca83e88e1" providerId="ADAL" clId="{0A8E4729-F547-4711-958F-BAFCEE9E3D57}" dt="2024-04-11T13:02:41.954" v="1575" actId="1076"/>
          <ac:spMkLst>
            <pc:docMk/>
            <pc:sldMk cId="672626930" sldId="332"/>
            <ac:spMk id="15" creationId="{2D401ED5-DFCA-F57D-0EBF-CED8175EB268}"/>
          </ac:spMkLst>
        </pc:spChg>
        <pc:spChg chg="mod">
          <ac:chgData name="Maelle Dekiere" userId="a730bb60-67b8-4379-ba9a-deaca83e88e1" providerId="ADAL" clId="{0A8E4729-F547-4711-958F-BAFCEE9E3D57}" dt="2024-04-11T13:00:40.752" v="1544" actId="208"/>
          <ac:spMkLst>
            <pc:docMk/>
            <pc:sldMk cId="672626930" sldId="332"/>
            <ac:spMk id="16" creationId="{6741E1B0-E7B0-A447-1EAD-0F0B4D0B14EA}"/>
          </ac:spMkLst>
        </pc:spChg>
        <pc:spChg chg="mod">
          <ac:chgData name="Maelle Dekiere" userId="a730bb60-67b8-4379-ba9a-deaca83e88e1" providerId="ADAL" clId="{0A8E4729-F547-4711-958F-BAFCEE9E3D57}" dt="2024-04-11T13:03:13.206" v="1580" actId="14100"/>
          <ac:spMkLst>
            <pc:docMk/>
            <pc:sldMk cId="672626930" sldId="332"/>
            <ac:spMk id="17" creationId="{AC6857BE-FC50-D023-596D-B619F09332A3}"/>
          </ac:spMkLst>
        </pc:spChg>
        <pc:spChg chg="mod">
          <ac:chgData name="Maelle Dekiere" userId="a730bb60-67b8-4379-ba9a-deaca83e88e1" providerId="ADAL" clId="{0A8E4729-F547-4711-958F-BAFCEE9E3D57}" dt="2024-04-11T13:01:40.155" v="1564" actId="1076"/>
          <ac:spMkLst>
            <pc:docMk/>
            <pc:sldMk cId="672626930" sldId="332"/>
            <ac:spMk id="20" creationId="{B094DFFA-89CD-FAA2-8408-40C4261646F8}"/>
          </ac:spMkLst>
        </pc:spChg>
        <pc:spChg chg="mod">
          <ac:chgData name="Maelle Dekiere" userId="a730bb60-67b8-4379-ba9a-deaca83e88e1" providerId="ADAL" clId="{0A8E4729-F547-4711-958F-BAFCEE9E3D57}" dt="2024-04-11T13:01:27.965" v="1559" actId="207"/>
          <ac:spMkLst>
            <pc:docMk/>
            <pc:sldMk cId="672626930" sldId="332"/>
            <ac:spMk id="24" creationId="{D91F169A-F95E-8444-847C-D2DEDC06F645}"/>
          </ac:spMkLst>
        </pc:spChg>
        <pc:graphicFrameChg chg="mod modGraphic">
          <ac:chgData name="Maelle Dekiere" userId="a730bb60-67b8-4379-ba9a-deaca83e88e1" providerId="ADAL" clId="{0A8E4729-F547-4711-958F-BAFCEE9E3D57}" dt="2024-04-11T13:02:28.402" v="1574" actId="403"/>
          <ac:graphicFrameMkLst>
            <pc:docMk/>
            <pc:sldMk cId="672626930" sldId="332"/>
            <ac:graphicFrameMk id="18" creationId="{6651D12C-7933-4E71-BD1E-57D8436F284E}"/>
          </ac:graphicFrameMkLst>
        </pc:graphicFrameChg>
        <pc:picChg chg="mod">
          <ac:chgData name="Maelle Dekiere" userId="a730bb60-67b8-4379-ba9a-deaca83e88e1" providerId="ADAL" clId="{0A8E4729-F547-4711-958F-BAFCEE9E3D57}" dt="2024-04-11T13:05:21.327" v="1589" actId="14100"/>
          <ac:picMkLst>
            <pc:docMk/>
            <pc:sldMk cId="672626930" sldId="332"/>
            <ac:picMk id="5" creationId="{9D8AFE73-DFAE-4FB0-28A5-8600757825B0}"/>
          </ac:picMkLst>
        </pc:picChg>
      </pc:sldChg>
      <pc:sldChg chg="addSp delSp modSp mod">
        <pc:chgData name="Maelle Dekiere" userId="a730bb60-67b8-4379-ba9a-deaca83e88e1" providerId="ADAL" clId="{0A8E4729-F547-4711-958F-BAFCEE9E3D57}" dt="2024-04-11T13:43:52.713" v="2084"/>
        <pc:sldMkLst>
          <pc:docMk/>
          <pc:sldMk cId="365593502" sldId="333"/>
        </pc:sldMkLst>
        <pc:spChg chg="del">
          <ac:chgData name="Maelle Dekiere" userId="a730bb60-67b8-4379-ba9a-deaca83e88e1" providerId="ADAL" clId="{0A8E4729-F547-4711-958F-BAFCEE9E3D57}" dt="2024-04-11T13:43:48.159" v="2083" actId="478"/>
          <ac:spMkLst>
            <pc:docMk/>
            <pc:sldMk cId="365593502" sldId="333"/>
            <ac:spMk id="2" creationId="{023A5171-CC65-FF47-31B6-FC3607F6BAED}"/>
          </ac:spMkLst>
        </pc:spChg>
        <pc:spChg chg="add mod">
          <ac:chgData name="Maelle Dekiere" userId="a730bb60-67b8-4379-ba9a-deaca83e88e1" providerId="ADAL" clId="{0A8E4729-F547-4711-958F-BAFCEE9E3D57}" dt="2024-04-11T13:43:52.713" v="2084"/>
          <ac:spMkLst>
            <pc:docMk/>
            <pc:sldMk cId="365593502" sldId="333"/>
            <ac:spMk id="5" creationId="{CE563877-CED1-9406-8367-FA6194E427A7}"/>
          </ac:spMkLst>
        </pc:spChg>
        <pc:spChg chg="mod">
          <ac:chgData name="Maelle Dekiere" userId="a730bb60-67b8-4379-ba9a-deaca83e88e1" providerId="ADAL" clId="{0A8E4729-F547-4711-958F-BAFCEE9E3D57}" dt="2024-04-11T13:43:41.449" v="2082" actId="1076"/>
          <ac:spMkLst>
            <pc:docMk/>
            <pc:sldMk cId="365593502" sldId="333"/>
            <ac:spMk id="7" creationId="{FBE73B05-E0D7-B905-6B94-38B731196BC6}"/>
          </ac:spMkLst>
        </pc:spChg>
      </pc:sldChg>
      <pc:sldChg chg="modSp del mod">
        <pc:chgData name="Maelle Dekiere" userId="a730bb60-67b8-4379-ba9a-deaca83e88e1" providerId="ADAL" clId="{0A8E4729-F547-4711-958F-BAFCEE9E3D57}" dt="2024-04-11T13:43:06.887" v="2076" actId="47"/>
        <pc:sldMkLst>
          <pc:docMk/>
          <pc:sldMk cId="117129688" sldId="334"/>
        </pc:sldMkLst>
        <pc:spChg chg="mod">
          <ac:chgData name="Maelle Dekiere" userId="a730bb60-67b8-4379-ba9a-deaca83e88e1" providerId="ADAL" clId="{0A8E4729-F547-4711-958F-BAFCEE9E3D57}" dt="2024-04-11T13:38:53.925" v="2012" actId="21"/>
          <ac:spMkLst>
            <pc:docMk/>
            <pc:sldMk cId="117129688" sldId="334"/>
            <ac:spMk id="5" creationId="{9FD6E741-7482-BE5E-ACD5-1F470648B3DD}"/>
          </ac:spMkLst>
        </pc:spChg>
      </pc:sldChg>
      <pc:sldChg chg="addSp delSp modSp mod delCm">
        <pc:chgData name="Maelle Dekiere" userId="a730bb60-67b8-4379-ba9a-deaca83e88e1" providerId="ADAL" clId="{0A8E4729-F547-4711-958F-BAFCEE9E3D57}" dt="2024-04-12T07:16:54.169" v="2443" actId="20577"/>
        <pc:sldMkLst>
          <pc:docMk/>
          <pc:sldMk cId="2525667539" sldId="335"/>
        </pc:sldMkLst>
        <pc:spChg chg="del">
          <ac:chgData name="Maelle Dekiere" userId="a730bb60-67b8-4379-ba9a-deaca83e88e1" providerId="ADAL" clId="{0A8E4729-F547-4711-958F-BAFCEE9E3D57}" dt="2024-04-11T13:24:51.606" v="1799" actId="478"/>
          <ac:spMkLst>
            <pc:docMk/>
            <pc:sldMk cId="2525667539" sldId="335"/>
            <ac:spMk id="2" creationId="{023A5171-CC65-FF47-31B6-FC3607F6BAED}"/>
          </ac:spMkLst>
        </pc:spChg>
        <pc:spChg chg="add mod">
          <ac:chgData name="Maelle Dekiere" userId="a730bb60-67b8-4379-ba9a-deaca83e88e1" providerId="ADAL" clId="{0A8E4729-F547-4711-958F-BAFCEE9E3D57}" dt="2024-04-11T13:24:53.435" v="1800"/>
          <ac:spMkLst>
            <pc:docMk/>
            <pc:sldMk cId="2525667539" sldId="335"/>
            <ac:spMk id="5" creationId="{5EF530C0-5F9D-687A-A67A-2662D82604DB}"/>
          </ac:spMkLst>
        </pc:spChg>
        <pc:spChg chg="add mod ord">
          <ac:chgData name="Maelle Dekiere" userId="a730bb60-67b8-4379-ba9a-deaca83e88e1" providerId="ADAL" clId="{0A8E4729-F547-4711-958F-BAFCEE9E3D57}" dt="2024-04-11T13:42:32.863" v="2074" actId="1076"/>
          <ac:spMkLst>
            <pc:docMk/>
            <pc:sldMk cId="2525667539" sldId="335"/>
            <ac:spMk id="7" creationId="{8C9ABB61-1CF7-989B-9952-E1A65CA4A5AE}"/>
          </ac:spMkLst>
        </pc:spChg>
        <pc:spChg chg="add del mod">
          <ac:chgData name="Maelle Dekiere" userId="a730bb60-67b8-4379-ba9a-deaca83e88e1" providerId="ADAL" clId="{0A8E4729-F547-4711-958F-BAFCEE9E3D57}" dt="2024-04-11T13:38:47.520" v="2009" actId="478"/>
          <ac:spMkLst>
            <pc:docMk/>
            <pc:sldMk cId="2525667539" sldId="335"/>
            <ac:spMk id="14" creationId="{1E458DBB-820E-FF18-3855-8E0C4BE8495E}"/>
          </ac:spMkLst>
        </pc:spChg>
        <pc:spChg chg="add mod">
          <ac:chgData name="Maelle Dekiere" userId="a730bb60-67b8-4379-ba9a-deaca83e88e1" providerId="ADAL" clId="{0A8E4729-F547-4711-958F-BAFCEE9E3D57}" dt="2024-04-12T07:16:54.169" v="2443" actId="20577"/>
          <ac:spMkLst>
            <pc:docMk/>
            <pc:sldMk cId="2525667539" sldId="335"/>
            <ac:spMk id="15" creationId="{D91BA020-59A0-DFD5-7A73-B8F99E3DEE6E}"/>
          </ac:spMkLst>
        </pc:spChg>
        <pc:picChg chg="add del mod">
          <ac:chgData name="Maelle Dekiere" userId="a730bb60-67b8-4379-ba9a-deaca83e88e1" providerId="ADAL" clId="{0A8E4729-F547-4711-958F-BAFCEE9E3D57}" dt="2024-04-11T13:40:49.546" v="2048" actId="478"/>
          <ac:picMkLst>
            <pc:docMk/>
            <pc:sldMk cId="2525667539" sldId="335"/>
            <ac:picMk id="11" creationId="{3B8C94BD-02C1-5B28-DB75-C3CEE59F5DA0}"/>
          </ac:picMkLst>
        </pc:picChg>
        <pc:picChg chg="add del mod">
          <ac:chgData name="Maelle Dekiere" userId="a730bb60-67b8-4379-ba9a-deaca83e88e1" providerId="ADAL" clId="{0A8E4729-F547-4711-958F-BAFCEE9E3D57}" dt="2024-04-11T13:40:01.956" v="2037" actId="478"/>
          <ac:picMkLst>
            <pc:docMk/>
            <pc:sldMk cId="2525667539" sldId="335"/>
            <ac:picMk id="13" creationId="{FF047E39-8D25-7FDA-F4C7-DD620A70DCEF}"/>
          </ac:picMkLst>
        </pc:picChg>
      </pc:sldChg>
      <pc:sldChg chg="del">
        <pc:chgData name="Maelle Dekiere" userId="a730bb60-67b8-4379-ba9a-deaca83e88e1" providerId="ADAL" clId="{0A8E4729-F547-4711-958F-BAFCEE9E3D57}" dt="2024-04-11T13:09:11.911" v="1623" actId="47"/>
        <pc:sldMkLst>
          <pc:docMk/>
          <pc:sldMk cId="3166194576" sldId="338"/>
        </pc:sldMkLst>
      </pc:sldChg>
      <pc:sldChg chg="addSp delSp modSp mod">
        <pc:chgData name="Maelle Dekiere" userId="a730bb60-67b8-4379-ba9a-deaca83e88e1" providerId="ADAL" clId="{0A8E4729-F547-4711-958F-BAFCEE9E3D57}" dt="2024-04-11T13:41:59.920" v="2066" actId="113"/>
        <pc:sldMkLst>
          <pc:docMk/>
          <pc:sldMk cId="1729006626" sldId="339"/>
        </pc:sldMkLst>
        <pc:spChg chg="mod">
          <ac:chgData name="Maelle Dekiere" userId="a730bb60-67b8-4379-ba9a-deaca83e88e1" providerId="ADAL" clId="{0A8E4729-F547-4711-958F-BAFCEE9E3D57}" dt="2024-04-11T13:24:15.954" v="1794" actId="1076"/>
          <ac:spMkLst>
            <pc:docMk/>
            <pc:sldMk cId="1729006626" sldId="339"/>
            <ac:spMk id="2" creationId="{023A5171-CC65-FF47-31B6-FC3607F6BAED}"/>
          </ac:spMkLst>
        </pc:spChg>
        <pc:spChg chg="add del mod">
          <ac:chgData name="Maelle Dekiere" userId="a730bb60-67b8-4379-ba9a-deaca83e88e1" providerId="ADAL" clId="{0A8E4729-F547-4711-958F-BAFCEE9E3D57}" dt="2024-04-11T13:26:29.607" v="1825" actId="478"/>
          <ac:spMkLst>
            <pc:docMk/>
            <pc:sldMk cId="1729006626" sldId="339"/>
            <ac:spMk id="5" creationId="{1BB2BA19-F05E-F33C-8C5B-7E623269E9F8}"/>
          </ac:spMkLst>
        </pc:spChg>
        <pc:spChg chg="del">
          <ac:chgData name="Maelle Dekiere" userId="a730bb60-67b8-4379-ba9a-deaca83e88e1" providerId="ADAL" clId="{0A8E4729-F547-4711-958F-BAFCEE9E3D57}" dt="2024-04-11T13:13:52.849" v="1675" actId="478"/>
          <ac:spMkLst>
            <pc:docMk/>
            <pc:sldMk cId="1729006626" sldId="339"/>
            <ac:spMk id="11" creationId="{ECE2CC47-BDFE-D678-8B84-617F633C46E7}"/>
          </ac:spMkLst>
        </pc:spChg>
        <pc:spChg chg="add mod">
          <ac:chgData name="Maelle Dekiere" userId="a730bb60-67b8-4379-ba9a-deaca83e88e1" providerId="ADAL" clId="{0A8E4729-F547-4711-958F-BAFCEE9E3D57}" dt="2024-04-11T13:41:59.920" v="2066" actId="113"/>
          <ac:spMkLst>
            <pc:docMk/>
            <pc:sldMk cId="1729006626" sldId="339"/>
            <ac:spMk id="13" creationId="{9CB6048D-285E-285C-04B2-6DBCF4A6502F}"/>
          </ac:spMkLst>
        </pc:spChg>
        <pc:spChg chg="add del mod">
          <ac:chgData name="Maelle Dekiere" userId="a730bb60-67b8-4379-ba9a-deaca83e88e1" providerId="ADAL" clId="{0A8E4729-F547-4711-958F-BAFCEE9E3D57}" dt="2024-04-11T13:28:53.144" v="1885" actId="478"/>
          <ac:spMkLst>
            <pc:docMk/>
            <pc:sldMk cId="1729006626" sldId="339"/>
            <ac:spMk id="14" creationId="{133189C1-69CC-5A81-EB89-ABF83E01FA76}"/>
          </ac:spMkLst>
        </pc:spChg>
        <pc:picChg chg="mod ord">
          <ac:chgData name="Maelle Dekiere" userId="a730bb60-67b8-4379-ba9a-deaca83e88e1" providerId="ADAL" clId="{0A8E4729-F547-4711-958F-BAFCEE9E3D57}" dt="2024-04-11T13:29:07.523" v="1889" actId="1076"/>
          <ac:picMkLst>
            <pc:docMk/>
            <pc:sldMk cId="1729006626" sldId="339"/>
            <ac:picMk id="10" creationId="{9DCD6D34-FE3A-2F49-188C-7B8EDA3961D1}"/>
          </ac:picMkLst>
        </pc:picChg>
        <pc:picChg chg="add mod">
          <ac:chgData name="Maelle Dekiere" userId="a730bb60-67b8-4379-ba9a-deaca83e88e1" providerId="ADAL" clId="{0A8E4729-F547-4711-958F-BAFCEE9E3D57}" dt="2024-04-11T13:29:09.851" v="1890" actId="1076"/>
          <ac:picMkLst>
            <pc:docMk/>
            <pc:sldMk cId="1729006626" sldId="339"/>
            <ac:picMk id="12" creationId="{E9A2148B-C900-75C1-A65C-98F31E470DB7}"/>
          </ac:picMkLst>
        </pc:picChg>
      </pc:sldChg>
      <pc:sldChg chg="del">
        <pc:chgData name="Maelle Dekiere" userId="a730bb60-67b8-4379-ba9a-deaca83e88e1" providerId="ADAL" clId="{0A8E4729-F547-4711-958F-BAFCEE9E3D57}" dt="2024-04-11T13:20:34.774" v="1730" actId="47"/>
        <pc:sldMkLst>
          <pc:docMk/>
          <pc:sldMk cId="4276530181" sldId="340"/>
        </pc:sldMkLst>
      </pc:sldChg>
      <pc:sldChg chg="addSp delSp modSp mod">
        <pc:chgData name="Maelle Dekiere" userId="a730bb60-67b8-4379-ba9a-deaca83e88e1" providerId="ADAL" clId="{0A8E4729-F547-4711-958F-BAFCEE9E3D57}" dt="2024-04-11T13:42:08.658" v="2069" actId="113"/>
        <pc:sldMkLst>
          <pc:docMk/>
          <pc:sldMk cId="3070109367" sldId="341"/>
        </pc:sldMkLst>
        <pc:spChg chg="del">
          <ac:chgData name="Maelle Dekiere" userId="a730bb60-67b8-4379-ba9a-deaca83e88e1" providerId="ADAL" clId="{0A8E4729-F547-4711-958F-BAFCEE9E3D57}" dt="2024-04-11T13:24:47.475" v="1797" actId="478"/>
          <ac:spMkLst>
            <pc:docMk/>
            <pc:sldMk cId="3070109367" sldId="341"/>
            <ac:spMk id="2" creationId="{023A5171-CC65-FF47-31B6-FC3607F6BAED}"/>
          </ac:spMkLst>
        </pc:spChg>
        <pc:spChg chg="add mod">
          <ac:chgData name="Maelle Dekiere" userId="a730bb60-67b8-4379-ba9a-deaca83e88e1" providerId="ADAL" clId="{0A8E4729-F547-4711-958F-BAFCEE9E3D57}" dt="2024-04-11T13:24:47.810" v="1798"/>
          <ac:spMkLst>
            <pc:docMk/>
            <pc:sldMk cId="3070109367" sldId="341"/>
            <ac:spMk id="5" creationId="{046B0815-05D9-1E3B-7BC0-0FABC27E23A8}"/>
          </ac:spMkLst>
        </pc:spChg>
        <pc:spChg chg="add mod">
          <ac:chgData name="Maelle Dekiere" userId="a730bb60-67b8-4379-ba9a-deaca83e88e1" providerId="ADAL" clId="{0A8E4729-F547-4711-958F-BAFCEE9E3D57}" dt="2024-04-11T13:42:08.658" v="2069" actId="113"/>
          <ac:spMkLst>
            <pc:docMk/>
            <pc:sldMk cId="3070109367" sldId="341"/>
            <ac:spMk id="10" creationId="{5AE49135-516C-B5B6-4568-9EDED8E9DB02}"/>
          </ac:spMkLst>
        </pc:spChg>
        <pc:spChg chg="del">
          <ac:chgData name="Maelle Dekiere" userId="a730bb60-67b8-4379-ba9a-deaca83e88e1" providerId="ADAL" clId="{0A8E4729-F547-4711-958F-BAFCEE9E3D57}" dt="2024-04-11T13:25:23.173" v="1807" actId="478"/>
          <ac:spMkLst>
            <pc:docMk/>
            <pc:sldMk cId="3070109367" sldId="341"/>
            <ac:spMk id="11" creationId="{ECE2CC47-BDFE-D678-8B84-617F633C46E7}"/>
          </ac:spMkLst>
        </pc:spChg>
        <pc:picChg chg="mod ord">
          <ac:chgData name="Maelle Dekiere" userId="a730bb60-67b8-4379-ba9a-deaca83e88e1" providerId="ADAL" clId="{0A8E4729-F547-4711-958F-BAFCEE9E3D57}" dt="2024-04-11T13:26:03.952" v="1820" actId="1076"/>
          <ac:picMkLst>
            <pc:docMk/>
            <pc:sldMk cId="3070109367" sldId="341"/>
            <ac:picMk id="7" creationId="{ACB9E147-4795-B47B-3370-CA83E650CAC1}"/>
          </ac:picMkLst>
        </pc:picChg>
      </pc:sldChg>
      <pc:sldChg chg="modSp del mod">
        <pc:chgData name="Maelle Dekiere" userId="a730bb60-67b8-4379-ba9a-deaca83e88e1" providerId="ADAL" clId="{0A8E4729-F547-4711-958F-BAFCEE9E3D57}" dt="2024-04-11T14:08:34.254" v="2298" actId="47"/>
        <pc:sldMkLst>
          <pc:docMk/>
          <pc:sldMk cId="300635736" sldId="344"/>
        </pc:sldMkLst>
        <pc:spChg chg="mod">
          <ac:chgData name="Maelle Dekiere" userId="a730bb60-67b8-4379-ba9a-deaca83e88e1" providerId="ADAL" clId="{0A8E4729-F547-4711-958F-BAFCEE9E3D57}" dt="2024-04-11T14:08:20.588" v="2294" actId="21"/>
          <ac:spMkLst>
            <pc:docMk/>
            <pc:sldMk cId="300635736" sldId="344"/>
            <ac:spMk id="5" creationId="{8C9D7952-B58A-2B62-E443-F41CBD6B58CB}"/>
          </ac:spMkLst>
        </pc:spChg>
      </pc:sldChg>
      <pc:sldChg chg="del">
        <pc:chgData name="Maelle Dekiere" userId="a730bb60-67b8-4379-ba9a-deaca83e88e1" providerId="ADAL" clId="{0A8E4729-F547-4711-958F-BAFCEE9E3D57}" dt="2024-04-11T13:50:08.992" v="2138" actId="47"/>
        <pc:sldMkLst>
          <pc:docMk/>
          <pc:sldMk cId="2497962286" sldId="347"/>
        </pc:sldMkLst>
      </pc:sldChg>
      <pc:sldChg chg="addSp delSp modSp add mod modAnim">
        <pc:chgData name="Maelle Dekiere" userId="a730bb60-67b8-4379-ba9a-deaca83e88e1" providerId="ADAL" clId="{0A8E4729-F547-4711-958F-BAFCEE9E3D57}" dt="2024-04-12T07:22:36.716" v="2444" actId="20577"/>
        <pc:sldMkLst>
          <pc:docMk/>
          <pc:sldMk cId="3296351971" sldId="347"/>
        </pc:sldMkLst>
        <pc:spChg chg="add mod">
          <ac:chgData name="Maelle Dekiere" userId="a730bb60-67b8-4379-ba9a-deaca83e88e1" providerId="ADAL" clId="{0A8E4729-F547-4711-958F-BAFCEE9E3D57}" dt="2024-04-11T13:59:56.106" v="2141"/>
          <ac:spMkLst>
            <pc:docMk/>
            <pc:sldMk cId="3296351971" sldId="347"/>
            <ac:spMk id="7" creationId="{C61A0E58-0C9A-2E64-1378-404A52D6AB37}"/>
          </ac:spMkLst>
        </pc:spChg>
        <pc:spChg chg="del">
          <ac:chgData name="Maelle Dekiere" userId="a730bb60-67b8-4379-ba9a-deaca83e88e1" providerId="ADAL" clId="{0A8E4729-F547-4711-958F-BAFCEE9E3D57}" dt="2024-04-11T13:59:58.448" v="2142" actId="478"/>
          <ac:spMkLst>
            <pc:docMk/>
            <pc:sldMk cId="3296351971" sldId="347"/>
            <ac:spMk id="10" creationId="{21FE5121-8461-15B9-8885-0F0FE3CC3561}"/>
          </ac:spMkLst>
        </pc:spChg>
        <pc:spChg chg="add mod">
          <ac:chgData name="Maelle Dekiere" userId="a730bb60-67b8-4379-ba9a-deaca83e88e1" providerId="ADAL" clId="{0A8E4729-F547-4711-958F-BAFCEE9E3D57}" dt="2024-04-11T13:59:56.106" v="2141"/>
          <ac:spMkLst>
            <pc:docMk/>
            <pc:sldMk cId="3296351971" sldId="347"/>
            <ac:spMk id="11" creationId="{A69A1D95-04FE-2EE7-88E1-7C26BF6A6ECF}"/>
          </ac:spMkLst>
        </pc:spChg>
        <pc:spChg chg="mod">
          <ac:chgData name="Maelle Dekiere" userId="a730bb60-67b8-4379-ba9a-deaca83e88e1" providerId="ADAL" clId="{0A8E4729-F547-4711-958F-BAFCEE9E3D57}" dt="2024-04-11T14:06:30.244" v="2269" actId="1076"/>
          <ac:spMkLst>
            <pc:docMk/>
            <pc:sldMk cId="3296351971" sldId="347"/>
            <ac:spMk id="15" creationId="{99482C90-E613-67BB-693F-5B055ABE312F}"/>
          </ac:spMkLst>
        </pc:spChg>
        <pc:spChg chg="add del mod">
          <ac:chgData name="Maelle Dekiere" userId="a730bb60-67b8-4379-ba9a-deaca83e88e1" providerId="ADAL" clId="{0A8E4729-F547-4711-958F-BAFCEE9E3D57}" dt="2024-04-11T14:01:04.777" v="2160" actId="478"/>
          <ac:spMkLst>
            <pc:docMk/>
            <pc:sldMk cId="3296351971" sldId="347"/>
            <ac:spMk id="22" creationId="{BD4A756A-990A-7422-9309-BFA769F41272}"/>
          </ac:spMkLst>
        </pc:spChg>
        <pc:spChg chg="add mod">
          <ac:chgData name="Maelle Dekiere" userId="a730bb60-67b8-4379-ba9a-deaca83e88e1" providerId="ADAL" clId="{0A8E4729-F547-4711-958F-BAFCEE9E3D57}" dt="2024-04-11T14:00:06.504" v="2146"/>
          <ac:spMkLst>
            <pc:docMk/>
            <pc:sldMk cId="3296351971" sldId="347"/>
            <ac:spMk id="23" creationId="{D4DF43D6-9657-626D-12C3-444D0AF827F2}"/>
          </ac:spMkLst>
        </pc:spChg>
        <pc:spChg chg="add del mod">
          <ac:chgData name="Maelle Dekiere" userId="a730bb60-67b8-4379-ba9a-deaca83e88e1" providerId="ADAL" clId="{0A8E4729-F547-4711-958F-BAFCEE9E3D57}" dt="2024-04-11T14:00:55.904" v="2158" actId="478"/>
          <ac:spMkLst>
            <pc:docMk/>
            <pc:sldMk cId="3296351971" sldId="347"/>
            <ac:spMk id="31" creationId="{D63E0D3D-71FC-BD48-38C2-A31260A8D05E}"/>
          </ac:spMkLst>
        </pc:spChg>
        <pc:spChg chg="add mod">
          <ac:chgData name="Maelle Dekiere" userId="a730bb60-67b8-4379-ba9a-deaca83e88e1" providerId="ADAL" clId="{0A8E4729-F547-4711-958F-BAFCEE9E3D57}" dt="2024-04-11T14:00:47.362" v="2156"/>
          <ac:spMkLst>
            <pc:docMk/>
            <pc:sldMk cId="3296351971" sldId="347"/>
            <ac:spMk id="32" creationId="{B92FBEBE-4CB6-C25C-070E-EDB951C001A4}"/>
          </ac:spMkLst>
        </pc:spChg>
        <pc:spChg chg="add mod">
          <ac:chgData name="Maelle Dekiere" userId="a730bb60-67b8-4379-ba9a-deaca83e88e1" providerId="ADAL" clId="{0A8E4729-F547-4711-958F-BAFCEE9E3D57}" dt="2024-04-11T14:06:21.611" v="2268" actId="207"/>
          <ac:spMkLst>
            <pc:docMk/>
            <pc:sldMk cId="3296351971" sldId="347"/>
            <ac:spMk id="40" creationId="{80046D58-5668-1AA5-01F4-8F4A40A47322}"/>
          </ac:spMkLst>
        </pc:spChg>
        <pc:graphicFrameChg chg="add mod">
          <ac:chgData name="Maelle Dekiere" userId="a730bb60-67b8-4379-ba9a-deaca83e88e1" providerId="ADAL" clId="{0A8E4729-F547-4711-958F-BAFCEE9E3D57}" dt="2024-04-11T13:59:49.026" v="2140"/>
          <ac:graphicFrameMkLst>
            <pc:docMk/>
            <pc:sldMk cId="3296351971" sldId="347"/>
            <ac:graphicFrameMk id="5" creationId="{826965B1-74BD-22E7-D328-3D266F7E2D54}"/>
          </ac:graphicFrameMkLst>
        </pc:graphicFrameChg>
        <pc:graphicFrameChg chg="add del mod">
          <ac:chgData name="Maelle Dekiere" userId="a730bb60-67b8-4379-ba9a-deaca83e88e1" providerId="ADAL" clId="{0A8E4729-F547-4711-958F-BAFCEE9E3D57}" dt="2024-04-11T14:00:29.323" v="2147" actId="478"/>
          <ac:graphicFrameMkLst>
            <pc:docMk/>
            <pc:sldMk cId="3296351971" sldId="347"/>
            <ac:graphicFrameMk id="21" creationId="{5F86FE4F-4C94-ADA0-0D2B-08AE9DD82712}"/>
          </ac:graphicFrameMkLst>
        </pc:graphicFrameChg>
        <pc:graphicFrameChg chg="add mod modGraphic">
          <ac:chgData name="Maelle Dekiere" userId="a730bb60-67b8-4379-ba9a-deaca83e88e1" providerId="ADAL" clId="{0A8E4729-F547-4711-958F-BAFCEE9E3D57}" dt="2024-04-12T07:22:36.716" v="2444" actId="20577"/>
          <ac:graphicFrameMkLst>
            <pc:docMk/>
            <pc:sldMk cId="3296351971" sldId="347"/>
            <ac:graphicFrameMk id="30" creationId="{52400D0F-3E30-29A4-FBEB-103FE00E300E}"/>
          </ac:graphicFrameMkLst>
        </pc:graphicFrameChg>
        <pc:picChg chg="add mod">
          <ac:chgData name="Maelle Dekiere" userId="a730bb60-67b8-4379-ba9a-deaca83e88e1" providerId="ADAL" clId="{0A8E4729-F547-4711-958F-BAFCEE9E3D57}" dt="2024-04-11T13:59:49.026" v="2140"/>
          <ac:picMkLst>
            <pc:docMk/>
            <pc:sldMk cId="3296351971" sldId="347"/>
            <ac:picMk id="13" creationId="{D9FF46F7-A157-779F-5F97-1E54B3E654E0}"/>
          </ac:picMkLst>
        </pc:picChg>
        <pc:picChg chg="add mod">
          <ac:chgData name="Maelle Dekiere" userId="a730bb60-67b8-4379-ba9a-deaca83e88e1" providerId="ADAL" clId="{0A8E4729-F547-4711-958F-BAFCEE9E3D57}" dt="2024-04-11T13:59:49.026" v="2140"/>
          <ac:picMkLst>
            <pc:docMk/>
            <pc:sldMk cId="3296351971" sldId="347"/>
            <ac:picMk id="14" creationId="{BE87CC96-C62B-61F7-4099-850D2182A9CD}"/>
          </ac:picMkLst>
        </pc:picChg>
        <pc:picChg chg="mod">
          <ac:chgData name="Maelle Dekiere" userId="a730bb60-67b8-4379-ba9a-deaca83e88e1" providerId="ADAL" clId="{0A8E4729-F547-4711-958F-BAFCEE9E3D57}" dt="2024-04-11T14:06:05.588" v="2265" actId="1076"/>
          <ac:picMkLst>
            <pc:docMk/>
            <pc:sldMk cId="3296351971" sldId="347"/>
            <ac:picMk id="16" creationId="{D7CCC216-E10E-8ADC-80B8-A0F4E88BEF20}"/>
          </ac:picMkLst>
        </pc:picChg>
        <pc:picChg chg="add mod">
          <ac:chgData name="Maelle Dekiere" userId="a730bb60-67b8-4379-ba9a-deaca83e88e1" providerId="ADAL" clId="{0A8E4729-F547-4711-958F-BAFCEE9E3D57}" dt="2024-04-11T13:59:49.026" v="2140"/>
          <ac:picMkLst>
            <pc:docMk/>
            <pc:sldMk cId="3296351971" sldId="347"/>
            <ac:picMk id="17" creationId="{737AECA8-2AB3-44C1-949E-5FAF99258115}"/>
          </ac:picMkLst>
        </pc:picChg>
        <pc:picChg chg="add mod">
          <ac:chgData name="Maelle Dekiere" userId="a730bb60-67b8-4379-ba9a-deaca83e88e1" providerId="ADAL" clId="{0A8E4729-F547-4711-958F-BAFCEE9E3D57}" dt="2024-04-11T13:59:49.026" v="2140"/>
          <ac:picMkLst>
            <pc:docMk/>
            <pc:sldMk cId="3296351971" sldId="347"/>
            <ac:picMk id="18" creationId="{EC738C5C-7ADF-9A76-2820-A8A216342CAE}"/>
          </ac:picMkLst>
        </pc:picChg>
        <pc:picChg chg="mod">
          <ac:chgData name="Maelle Dekiere" userId="a730bb60-67b8-4379-ba9a-deaca83e88e1" providerId="ADAL" clId="{0A8E4729-F547-4711-958F-BAFCEE9E3D57}" dt="2024-04-11T14:06:14.509" v="2267" actId="1076"/>
          <ac:picMkLst>
            <pc:docMk/>
            <pc:sldMk cId="3296351971" sldId="347"/>
            <ac:picMk id="19" creationId="{77F6990E-0B25-B212-CD49-E3EA5F5C6EF1}"/>
          </ac:picMkLst>
        </pc:picChg>
        <pc:picChg chg="add mod">
          <ac:chgData name="Maelle Dekiere" userId="a730bb60-67b8-4379-ba9a-deaca83e88e1" providerId="ADAL" clId="{0A8E4729-F547-4711-958F-BAFCEE9E3D57}" dt="2024-04-11T13:59:49.026" v="2140"/>
          <ac:picMkLst>
            <pc:docMk/>
            <pc:sldMk cId="3296351971" sldId="347"/>
            <ac:picMk id="20" creationId="{66782892-DEEC-C178-70B5-890D51A563FD}"/>
          </ac:picMkLst>
        </pc:picChg>
        <pc:picChg chg="add del mod">
          <ac:chgData name="Maelle Dekiere" userId="a730bb60-67b8-4379-ba9a-deaca83e88e1" providerId="ADAL" clId="{0A8E4729-F547-4711-958F-BAFCEE9E3D57}" dt="2024-04-11T14:00:33.048" v="2148" actId="478"/>
          <ac:picMkLst>
            <pc:docMk/>
            <pc:sldMk cId="3296351971" sldId="347"/>
            <ac:picMk id="25" creationId="{47FDCDD2-42A4-0220-B18E-8DEB64E5D941}"/>
          </ac:picMkLst>
        </pc:picChg>
        <pc:picChg chg="add del mod">
          <ac:chgData name="Maelle Dekiere" userId="a730bb60-67b8-4379-ba9a-deaca83e88e1" providerId="ADAL" clId="{0A8E4729-F547-4711-958F-BAFCEE9E3D57}" dt="2024-04-11T14:00:34.119" v="2149" actId="478"/>
          <ac:picMkLst>
            <pc:docMk/>
            <pc:sldMk cId="3296351971" sldId="347"/>
            <ac:picMk id="26" creationId="{C218A297-0430-A435-E0AC-3613ACEC790C}"/>
          </ac:picMkLst>
        </pc:picChg>
        <pc:picChg chg="add del mod">
          <ac:chgData name="Maelle Dekiere" userId="a730bb60-67b8-4379-ba9a-deaca83e88e1" providerId="ADAL" clId="{0A8E4729-F547-4711-958F-BAFCEE9E3D57}" dt="2024-04-11T14:00:35.724" v="2150" actId="478"/>
          <ac:picMkLst>
            <pc:docMk/>
            <pc:sldMk cId="3296351971" sldId="347"/>
            <ac:picMk id="27" creationId="{0A6FA034-001F-80F9-A33A-C466E4ADB685}"/>
          </ac:picMkLst>
        </pc:picChg>
        <pc:picChg chg="add del mod">
          <ac:chgData name="Maelle Dekiere" userId="a730bb60-67b8-4379-ba9a-deaca83e88e1" providerId="ADAL" clId="{0A8E4729-F547-4711-958F-BAFCEE9E3D57}" dt="2024-04-11T14:00:36.346" v="2151" actId="478"/>
          <ac:picMkLst>
            <pc:docMk/>
            <pc:sldMk cId="3296351971" sldId="347"/>
            <ac:picMk id="28" creationId="{14DA3FD4-A4FC-7FE4-2F74-EEDFDED1926E}"/>
          </ac:picMkLst>
        </pc:picChg>
        <pc:picChg chg="add del mod">
          <ac:chgData name="Maelle Dekiere" userId="a730bb60-67b8-4379-ba9a-deaca83e88e1" providerId="ADAL" clId="{0A8E4729-F547-4711-958F-BAFCEE9E3D57}" dt="2024-04-11T14:00:37.138" v="2152" actId="478"/>
          <ac:picMkLst>
            <pc:docMk/>
            <pc:sldMk cId="3296351971" sldId="347"/>
            <ac:picMk id="29" creationId="{8D1B681E-DC67-B50C-FF66-30FB53C54162}"/>
          </ac:picMkLst>
        </pc:picChg>
        <pc:picChg chg="add mod">
          <ac:chgData name="Maelle Dekiere" userId="a730bb60-67b8-4379-ba9a-deaca83e88e1" providerId="ADAL" clId="{0A8E4729-F547-4711-958F-BAFCEE9E3D57}" dt="2024-04-11T14:01:23.355" v="2174" actId="1036"/>
          <ac:picMkLst>
            <pc:docMk/>
            <pc:sldMk cId="3296351971" sldId="347"/>
            <ac:picMk id="34" creationId="{20BFCAD8-46C1-DBB6-8D20-7C42CBD865ED}"/>
          </ac:picMkLst>
        </pc:picChg>
        <pc:picChg chg="add mod">
          <ac:chgData name="Maelle Dekiere" userId="a730bb60-67b8-4379-ba9a-deaca83e88e1" providerId="ADAL" clId="{0A8E4729-F547-4711-958F-BAFCEE9E3D57}" dt="2024-04-11T14:01:32.892" v="2178" actId="1036"/>
          <ac:picMkLst>
            <pc:docMk/>
            <pc:sldMk cId="3296351971" sldId="347"/>
            <ac:picMk id="35" creationId="{DCB9392D-E853-E4DB-89F2-0FECF10C1240}"/>
          </ac:picMkLst>
        </pc:picChg>
        <pc:picChg chg="add mod">
          <ac:chgData name="Maelle Dekiere" userId="a730bb60-67b8-4379-ba9a-deaca83e88e1" providerId="ADAL" clId="{0A8E4729-F547-4711-958F-BAFCEE9E3D57}" dt="2024-04-11T14:01:35.702" v="2183" actId="1036"/>
          <ac:picMkLst>
            <pc:docMk/>
            <pc:sldMk cId="3296351971" sldId="347"/>
            <ac:picMk id="36" creationId="{CD279445-CF7B-43BC-71D1-4D1A4FBBB337}"/>
          </ac:picMkLst>
        </pc:picChg>
        <pc:picChg chg="add mod">
          <ac:chgData name="Maelle Dekiere" userId="a730bb60-67b8-4379-ba9a-deaca83e88e1" providerId="ADAL" clId="{0A8E4729-F547-4711-958F-BAFCEE9E3D57}" dt="2024-04-11T14:01:38.027" v="2187" actId="1037"/>
          <ac:picMkLst>
            <pc:docMk/>
            <pc:sldMk cId="3296351971" sldId="347"/>
            <ac:picMk id="37" creationId="{E581CCBF-36F4-BE91-D0EF-365B59F428B7}"/>
          </ac:picMkLst>
        </pc:picChg>
        <pc:picChg chg="add mod">
          <ac:chgData name="Maelle Dekiere" userId="a730bb60-67b8-4379-ba9a-deaca83e88e1" providerId="ADAL" clId="{0A8E4729-F547-4711-958F-BAFCEE9E3D57}" dt="2024-04-11T14:00:47.362" v="2156"/>
          <ac:picMkLst>
            <pc:docMk/>
            <pc:sldMk cId="3296351971" sldId="347"/>
            <ac:picMk id="38" creationId="{85CFF2C5-9050-75C3-640B-BA64C787B9C5}"/>
          </ac:picMkLst>
        </pc:picChg>
        <pc:cxnChg chg="add mod">
          <ac:chgData name="Maelle Dekiere" userId="a730bb60-67b8-4379-ba9a-deaca83e88e1" providerId="ADAL" clId="{0A8E4729-F547-4711-958F-BAFCEE9E3D57}" dt="2024-04-11T13:59:49.026" v="2140"/>
          <ac:cxnSpMkLst>
            <pc:docMk/>
            <pc:sldMk cId="3296351971" sldId="347"/>
            <ac:cxnSpMk id="12" creationId="{4E4CF6AB-8A31-75EE-2C73-98F0ABDF223D}"/>
          </ac:cxnSpMkLst>
        </pc:cxnChg>
        <pc:cxnChg chg="add mod">
          <ac:chgData name="Maelle Dekiere" userId="a730bb60-67b8-4379-ba9a-deaca83e88e1" providerId="ADAL" clId="{0A8E4729-F547-4711-958F-BAFCEE9E3D57}" dt="2024-04-11T14:00:06.504" v="2146"/>
          <ac:cxnSpMkLst>
            <pc:docMk/>
            <pc:sldMk cId="3296351971" sldId="347"/>
            <ac:cxnSpMk id="24" creationId="{40C5EFAB-77FE-D3B5-5B94-B4492C357FCA}"/>
          </ac:cxnSpMkLst>
        </pc:cxnChg>
        <pc:cxnChg chg="add mod">
          <ac:chgData name="Maelle Dekiere" userId="a730bb60-67b8-4379-ba9a-deaca83e88e1" providerId="ADAL" clId="{0A8E4729-F547-4711-958F-BAFCEE9E3D57}" dt="2024-04-11T14:00:47.362" v="2156"/>
          <ac:cxnSpMkLst>
            <pc:docMk/>
            <pc:sldMk cId="3296351971" sldId="347"/>
            <ac:cxnSpMk id="33" creationId="{EDAFE46A-0606-47DA-93DC-EC3CE7FC1316}"/>
          </ac:cxnSpMkLst>
        </pc:cxnChg>
      </pc:sldChg>
      <pc:sldChg chg="modSp add">
        <pc:chgData name="Maelle Dekiere" userId="a730bb60-67b8-4379-ba9a-deaca83e88e1" providerId="ADAL" clId="{0A8E4729-F547-4711-958F-BAFCEE9E3D57}" dt="2024-04-11T14:08:28.992" v="2297" actId="20577"/>
        <pc:sldMkLst>
          <pc:docMk/>
          <pc:sldMk cId="2223250576" sldId="348"/>
        </pc:sldMkLst>
        <pc:graphicFrameChg chg="mod">
          <ac:chgData name="Maelle Dekiere" userId="a730bb60-67b8-4379-ba9a-deaca83e88e1" providerId="ADAL" clId="{0A8E4729-F547-4711-958F-BAFCEE9E3D57}" dt="2024-04-11T14:08:28.992" v="2297" actId="20577"/>
          <ac:graphicFrameMkLst>
            <pc:docMk/>
            <pc:sldMk cId="2223250576" sldId="348"/>
            <ac:graphicFrameMk id="30" creationId="{52400D0F-3E30-29A4-FBEB-103FE00E300E}"/>
          </ac:graphicFrameMkLst>
        </pc:graphicFrameChg>
      </pc:sldChg>
      <pc:sldChg chg="addSp modSp mod modAnim">
        <pc:chgData name="Maelle Dekiere" userId="a730bb60-67b8-4379-ba9a-deaca83e88e1" providerId="ADAL" clId="{0A8E4729-F547-4711-958F-BAFCEE9E3D57}" dt="2024-04-11T14:50:12.647" v="2406"/>
        <pc:sldMkLst>
          <pc:docMk/>
          <pc:sldMk cId="675177187" sldId="349"/>
        </pc:sldMkLst>
        <pc:spChg chg="mod">
          <ac:chgData name="Maelle Dekiere" userId="a730bb60-67b8-4379-ba9a-deaca83e88e1" providerId="ADAL" clId="{0A8E4729-F547-4711-958F-BAFCEE9E3D57}" dt="2024-04-11T14:49:56.777" v="2405" actId="1076"/>
          <ac:spMkLst>
            <pc:docMk/>
            <pc:sldMk cId="675177187" sldId="349"/>
            <ac:spMk id="6" creationId="{4E765DF3-1EED-8981-DCE2-B75F43ECDBFB}"/>
          </ac:spMkLst>
        </pc:spChg>
        <pc:spChg chg="mod">
          <ac:chgData name="Maelle Dekiere" userId="a730bb60-67b8-4379-ba9a-deaca83e88e1" providerId="ADAL" clId="{0A8E4729-F547-4711-958F-BAFCEE9E3D57}" dt="2024-04-11T14:47:47.803" v="2373" actId="1076"/>
          <ac:spMkLst>
            <pc:docMk/>
            <pc:sldMk cId="675177187" sldId="349"/>
            <ac:spMk id="10" creationId="{CF82E97A-C4BB-80DD-CA72-5B8787A839C9}"/>
          </ac:spMkLst>
        </pc:spChg>
        <pc:graphicFrameChg chg="mod modGraphic">
          <ac:chgData name="Maelle Dekiere" userId="a730bb60-67b8-4379-ba9a-deaca83e88e1" providerId="ADAL" clId="{0A8E4729-F547-4711-958F-BAFCEE9E3D57}" dt="2024-04-11T14:49:24.135" v="2397"/>
          <ac:graphicFrameMkLst>
            <pc:docMk/>
            <pc:sldMk cId="675177187" sldId="349"/>
            <ac:graphicFrameMk id="5" creationId="{BEF5FAF8-0CEA-36C6-1292-777352CB4E30}"/>
          </ac:graphicFrameMkLst>
        </pc:graphicFrameChg>
        <pc:picChg chg="mod">
          <ac:chgData name="Maelle Dekiere" userId="a730bb60-67b8-4379-ba9a-deaca83e88e1" providerId="ADAL" clId="{0A8E4729-F547-4711-958F-BAFCEE9E3D57}" dt="2024-04-11T14:49:52.974" v="2404" actId="1076"/>
          <ac:picMkLst>
            <pc:docMk/>
            <pc:sldMk cId="675177187" sldId="349"/>
            <ac:picMk id="8" creationId="{EC371C4B-76D8-7FBA-A5DD-0504D26EE305}"/>
          </ac:picMkLst>
        </pc:picChg>
        <pc:picChg chg="add mod">
          <ac:chgData name="Maelle Dekiere" userId="a730bb60-67b8-4379-ba9a-deaca83e88e1" providerId="ADAL" clId="{0A8E4729-F547-4711-958F-BAFCEE9E3D57}" dt="2024-04-11T14:49:34.085" v="2399" actId="1076"/>
          <ac:picMkLst>
            <pc:docMk/>
            <pc:sldMk cId="675177187" sldId="349"/>
            <ac:picMk id="11" creationId="{92039703-F700-0321-A61A-ABF4B065A79F}"/>
          </ac:picMkLst>
        </pc:picChg>
      </pc:sldChg>
      <pc:sldMasterChg chg="delSp mod modSldLayout">
        <pc:chgData name="Maelle Dekiere" userId="a730bb60-67b8-4379-ba9a-deaca83e88e1" providerId="ADAL" clId="{0A8E4729-F547-4711-958F-BAFCEE9E3D57}" dt="2024-04-11T12:41:59.127" v="1173" actId="478"/>
        <pc:sldMasterMkLst>
          <pc:docMk/>
          <pc:sldMasterMk cId="2231204746" sldId="2147483780"/>
        </pc:sldMasterMkLst>
        <pc:picChg chg="del">
          <ac:chgData name="Maelle Dekiere" userId="a730bb60-67b8-4379-ba9a-deaca83e88e1" providerId="ADAL" clId="{0A8E4729-F547-4711-958F-BAFCEE9E3D57}" dt="2024-04-11T12:40:48.246" v="1156" actId="478"/>
          <ac:picMkLst>
            <pc:docMk/>
            <pc:sldMasterMk cId="2231204746" sldId="2147483780"/>
            <ac:picMk id="11" creationId="{70099514-084B-4B9D-9100-8AF47E31B7E9}"/>
          </ac:picMkLst>
        </pc:picChg>
        <pc:sldLayoutChg chg="delSp mod">
          <pc:chgData name="Maelle Dekiere" userId="a730bb60-67b8-4379-ba9a-deaca83e88e1" providerId="ADAL" clId="{0A8E4729-F547-4711-958F-BAFCEE9E3D57}" dt="2024-04-11T12:41:46.765" v="1171" actId="478"/>
          <pc:sldLayoutMkLst>
            <pc:docMk/>
            <pc:sldMasterMk cId="2231204746" sldId="2147483710"/>
            <pc:sldLayoutMk cId="1204174873" sldId="2147483723"/>
          </pc:sldLayoutMkLst>
          <pc:spChg chg="del">
            <ac:chgData name="Maelle Dekiere" userId="a730bb60-67b8-4379-ba9a-deaca83e88e1" providerId="ADAL" clId="{0A8E4729-F547-4711-958F-BAFCEE9E3D57}" dt="2024-04-11T12:41:46.765" v="1171" actId="478"/>
            <ac:spMkLst>
              <pc:docMk/>
              <pc:sldMasterMk cId="2231204746" sldId="2147483710"/>
              <pc:sldLayoutMk cId="1204174873" sldId="2147483723"/>
              <ac:spMk id="5" creationId="{DB3B9C66-B4F2-89DB-335A-912CF6A04701}"/>
            </ac:spMkLst>
          </pc:spChg>
        </pc:sldLayoutChg>
        <pc:sldLayoutChg chg="addSp delSp modSp mod">
          <pc:chgData name="Maelle Dekiere" userId="a730bb60-67b8-4379-ba9a-deaca83e88e1" providerId="ADAL" clId="{0A8E4729-F547-4711-958F-BAFCEE9E3D57}" dt="2024-04-08T09:14:51.591" v="59" actId="14100"/>
          <pc:sldLayoutMkLst>
            <pc:docMk/>
            <pc:sldMasterMk cId="2231204746" sldId="2147483710"/>
            <pc:sldLayoutMk cId="3615956205" sldId="2147483727"/>
          </pc:sldLayoutMkLst>
          <pc:spChg chg="add del mod">
            <ac:chgData name="Maelle Dekiere" userId="a730bb60-67b8-4379-ba9a-deaca83e88e1" providerId="ADAL" clId="{0A8E4729-F547-4711-958F-BAFCEE9E3D57}" dt="2024-04-08T09:14:51.591" v="59" actId="14100"/>
            <ac:spMkLst>
              <pc:docMk/>
              <pc:sldMasterMk cId="2231204746" sldId="2147483710"/>
              <pc:sldLayoutMk cId="3615956205" sldId="2147483727"/>
              <ac:spMk id="5" creationId="{495EAF91-CF8A-4279-0396-5B6E7E1C6D8A}"/>
            </ac:spMkLst>
          </pc:spChg>
        </pc:sldLayoutChg>
        <pc:sldLayoutChg chg="modSp mod">
          <pc:chgData name="Maelle Dekiere" userId="a730bb60-67b8-4379-ba9a-deaca83e88e1" providerId="ADAL" clId="{0A8E4729-F547-4711-958F-BAFCEE9E3D57}" dt="2024-04-08T09:15:16.348" v="61" actId="14100"/>
          <pc:sldLayoutMkLst>
            <pc:docMk/>
            <pc:sldMasterMk cId="2231204746" sldId="2147483710"/>
            <pc:sldLayoutMk cId="3002010023" sldId="2147483729"/>
          </pc:sldLayoutMkLst>
          <pc:spChg chg="mod">
            <ac:chgData name="Maelle Dekiere" userId="a730bb60-67b8-4379-ba9a-deaca83e88e1" providerId="ADAL" clId="{0A8E4729-F547-4711-958F-BAFCEE9E3D57}" dt="2024-04-08T09:15:16.348" v="61" actId="14100"/>
            <ac:spMkLst>
              <pc:docMk/>
              <pc:sldMasterMk cId="2231204746" sldId="2147483710"/>
              <pc:sldLayoutMk cId="3002010023" sldId="2147483729"/>
              <ac:spMk id="5" creationId="{0B0426C8-34B4-4832-1203-DF469A065801}"/>
            </ac:spMkLst>
          </pc:spChg>
        </pc:sldLayoutChg>
        <pc:sldLayoutChg chg="modSp mod">
          <pc:chgData name="Maelle Dekiere" userId="a730bb60-67b8-4379-ba9a-deaca83e88e1" providerId="ADAL" clId="{0A8E4729-F547-4711-958F-BAFCEE9E3D57}" dt="2024-04-08T09:15:38.252" v="63" actId="14100"/>
          <pc:sldLayoutMkLst>
            <pc:docMk/>
            <pc:sldMasterMk cId="2231204746" sldId="2147483710"/>
            <pc:sldLayoutMk cId="3516904302" sldId="2147483731"/>
          </pc:sldLayoutMkLst>
          <pc:spChg chg="mod">
            <ac:chgData name="Maelle Dekiere" userId="a730bb60-67b8-4379-ba9a-deaca83e88e1" providerId="ADAL" clId="{0A8E4729-F547-4711-958F-BAFCEE9E3D57}" dt="2024-04-08T09:15:38.252" v="63" actId="14100"/>
            <ac:spMkLst>
              <pc:docMk/>
              <pc:sldMasterMk cId="2231204746" sldId="2147483710"/>
              <pc:sldLayoutMk cId="3516904302" sldId="2147483731"/>
              <ac:spMk id="5" creationId="{59AE35A9-B450-5630-2131-393B38902F6F}"/>
            </ac:spMkLst>
          </pc:spChg>
        </pc:sldLayoutChg>
        <pc:sldLayoutChg chg="delSp modSp mod">
          <pc:chgData name="Maelle Dekiere" userId="a730bb60-67b8-4379-ba9a-deaca83e88e1" providerId="ADAL" clId="{0A8E4729-F547-4711-958F-BAFCEE9E3D57}" dt="2024-04-11T12:41:56.452" v="1172" actId="478"/>
          <pc:sldLayoutMkLst>
            <pc:docMk/>
            <pc:sldMasterMk cId="2231204746" sldId="2147483710"/>
            <pc:sldLayoutMk cId="1233956610" sldId="2147483735"/>
          </pc:sldLayoutMkLst>
          <pc:spChg chg="del">
            <ac:chgData name="Maelle Dekiere" userId="a730bb60-67b8-4379-ba9a-deaca83e88e1" providerId="ADAL" clId="{0A8E4729-F547-4711-958F-BAFCEE9E3D57}" dt="2024-04-11T12:41:56.452" v="1172" actId="478"/>
            <ac:spMkLst>
              <pc:docMk/>
              <pc:sldMasterMk cId="2231204746" sldId="2147483710"/>
              <pc:sldLayoutMk cId="1233956610" sldId="2147483735"/>
              <ac:spMk id="5" creationId="{DB3B9C66-B4F2-89DB-335A-912CF6A04701}"/>
            </ac:spMkLst>
          </pc:spChg>
          <pc:spChg chg="mod">
            <ac:chgData name="Maelle Dekiere" userId="a730bb60-67b8-4379-ba9a-deaca83e88e1" providerId="ADAL" clId="{0A8E4729-F547-4711-958F-BAFCEE9E3D57}" dt="2024-04-08T09:16:03.059" v="66" actId="14100"/>
            <ac:spMkLst>
              <pc:docMk/>
              <pc:sldMasterMk cId="2231204746" sldId="2147483710"/>
              <pc:sldLayoutMk cId="1233956610" sldId="2147483735"/>
              <ac:spMk id="6" creationId="{B1F0C075-E502-784D-600D-FCA6B4E90DB3}"/>
            </ac:spMkLst>
          </pc:spChg>
        </pc:sldLayoutChg>
        <pc:sldLayoutChg chg="delSp modSp mod">
          <pc:chgData name="Maelle Dekiere" userId="a730bb60-67b8-4379-ba9a-deaca83e88e1" providerId="ADAL" clId="{0A8E4729-F547-4711-958F-BAFCEE9E3D57}" dt="2024-04-11T12:41:59.127" v="1173" actId="478"/>
          <pc:sldLayoutMkLst>
            <pc:docMk/>
            <pc:sldMasterMk cId="2231204746" sldId="2147483710"/>
            <pc:sldLayoutMk cId="1137304044" sldId="2147483737"/>
          </pc:sldLayoutMkLst>
          <pc:spChg chg="del">
            <ac:chgData name="Maelle Dekiere" userId="a730bb60-67b8-4379-ba9a-deaca83e88e1" providerId="ADAL" clId="{0A8E4729-F547-4711-958F-BAFCEE9E3D57}" dt="2024-04-11T12:41:59.127" v="1173" actId="478"/>
            <ac:spMkLst>
              <pc:docMk/>
              <pc:sldMasterMk cId="2231204746" sldId="2147483710"/>
              <pc:sldLayoutMk cId="1137304044" sldId="2147483737"/>
              <ac:spMk id="5" creationId="{DB3B9C66-B4F2-89DB-335A-912CF6A04701}"/>
            </ac:spMkLst>
          </pc:spChg>
          <pc:spChg chg="mod">
            <ac:chgData name="Maelle Dekiere" userId="a730bb60-67b8-4379-ba9a-deaca83e88e1" providerId="ADAL" clId="{0A8E4729-F547-4711-958F-BAFCEE9E3D57}" dt="2024-04-08T09:16:09.973" v="67" actId="14100"/>
            <ac:spMkLst>
              <pc:docMk/>
              <pc:sldMasterMk cId="2231204746" sldId="2147483710"/>
              <pc:sldLayoutMk cId="1137304044" sldId="2147483737"/>
              <ac:spMk id="11" creationId="{C20C98EA-4253-5854-7999-E9D0D39365E3}"/>
            </ac:spMkLst>
          </pc:spChg>
        </pc:sldLayoutChg>
        <pc:sldLayoutChg chg="addSp delSp modSp mod">
          <pc:chgData name="Maelle Dekiere" userId="a730bb60-67b8-4379-ba9a-deaca83e88e1" providerId="ADAL" clId="{0A8E4729-F547-4711-958F-BAFCEE9E3D57}" dt="2024-04-11T12:41:29.205" v="1166" actId="478"/>
          <pc:sldLayoutMkLst>
            <pc:docMk/>
            <pc:sldMasterMk cId="2231204746" sldId="2147483710"/>
            <pc:sldLayoutMk cId="1820407518" sldId="2147483763"/>
          </pc:sldLayoutMkLst>
          <pc:spChg chg="add del mod">
            <ac:chgData name="Maelle Dekiere" userId="a730bb60-67b8-4379-ba9a-deaca83e88e1" providerId="ADAL" clId="{0A8E4729-F547-4711-958F-BAFCEE9E3D57}" dt="2024-04-11T12:41:29.205" v="1166" actId="478"/>
            <ac:spMkLst>
              <pc:docMk/>
              <pc:sldMasterMk cId="2231204746" sldId="2147483710"/>
              <pc:sldLayoutMk cId="1820407518" sldId="2147483763"/>
              <ac:spMk id="2" creationId="{83D38EB6-F973-8104-E5A6-F05DBB1BF68B}"/>
            </ac:spMkLst>
          </pc:spChg>
          <pc:spChg chg="mod">
            <ac:chgData name="Maelle Dekiere" userId="a730bb60-67b8-4379-ba9a-deaca83e88e1" providerId="ADAL" clId="{0A8E4729-F547-4711-958F-BAFCEE9E3D57}" dt="2024-04-08T09:15:54.721" v="65" actId="14100"/>
            <ac:spMkLst>
              <pc:docMk/>
              <pc:sldMasterMk cId="2231204746" sldId="2147483710"/>
              <pc:sldLayoutMk cId="1820407518" sldId="2147483763"/>
              <ac:spMk id="8" creationId="{5A0A498E-2E0B-99E5-78CE-2F12737ED7A1}"/>
            </ac:spMkLst>
          </pc:spChg>
          <pc:spChg chg="del">
            <ac:chgData name="Maelle Dekiere" userId="a730bb60-67b8-4379-ba9a-deaca83e88e1" providerId="ADAL" clId="{0A8E4729-F547-4711-958F-BAFCEE9E3D57}" dt="2024-04-11T12:41:22.971" v="1162" actId="478"/>
            <ac:spMkLst>
              <pc:docMk/>
              <pc:sldMasterMk cId="2231204746" sldId="2147483710"/>
              <pc:sldLayoutMk cId="1820407518" sldId="2147483763"/>
              <ac:spMk id="9" creationId="{194AFD7B-1F7C-D4CB-0992-E7AF3F0AE3B7}"/>
            </ac:spMkLst>
          </pc:spChg>
        </pc:sldLayoutChg>
        <pc:sldLayoutChg chg="delSp modSp mod">
          <pc:chgData name="Maelle Dekiere" userId="a730bb60-67b8-4379-ba9a-deaca83e88e1" providerId="ADAL" clId="{0A8E4729-F547-4711-958F-BAFCEE9E3D57}" dt="2024-04-11T12:41:37.734" v="1170" actId="478"/>
          <pc:sldLayoutMkLst>
            <pc:docMk/>
            <pc:sldMasterMk cId="2231204746" sldId="2147483710"/>
            <pc:sldLayoutMk cId="1517976837" sldId="2147483764"/>
          </pc:sldLayoutMkLst>
          <pc:spChg chg="mod">
            <ac:chgData name="Maelle Dekiere" userId="a730bb60-67b8-4379-ba9a-deaca83e88e1" providerId="ADAL" clId="{0A8E4729-F547-4711-958F-BAFCEE9E3D57}" dt="2024-04-08T09:14:00.932" v="56" actId="14100"/>
            <ac:spMkLst>
              <pc:docMk/>
              <pc:sldMasterMk cId="2231204746" sldId="2147483710"/>
              <pc:sldLayoutMk cId="1517976837" sldId="2147483764"/>
              <ac:spMk id="5" creationId="{94552939-615F-9046-5FDA-ED1664FADEA8}"/>
            </ac:spMkLst>
          </pc:spChg>
          <pc:spChg chg="del">
            <ac:chgData name="Maelle Dekiere" userId="a730bb60-67b8-4379-ba9a-deaca83e88e1" providerId="ADAL" clId="{0A8E4729-F547-4711-958F-BAFCEE9E3D57}" dt="2024-04-11T12:41:37.734" v="1170" actId="478"/>
            <ac:spMkLst>
              <pc:docMk/>
              <pc:sldMasterMk cId="2231204746" sldId="2147483710"/>
              <pc:sldLayoutMk cId="1517976837" sldId="2147483764"/>
              <ac:spMk id="9" creationId="{E4505521-A02F-F65C-3CE2-7420FEF53D56}"/>
            </ac:spMkLst>
          </pc:spChg>
        </pc:sldLayoutChg>
        <pc:sldLayoutChg chg="delSp modSp mod">
          <pc:chgData name="Maelle Dekiere" userId="a730bb60-67b8-4379-ba9a-deaca83e88e1" providerId="ADAL" clId="{0A8E4729-F547-4711-958F-BAFCEE9E3D57}" dt="2024-04-11T12:41:35.500" v="1169" actId="478"/>
          <pc:sldLayoutMkLst>
            <pc:docMk/>
            <pc:sldMasterMk cId="2231204746" sldId="2147483710"/>
            <pc:sldLayoutMk cId="2288171298" sldId="2147483765"/>
          </pc:sldLayoutMkLst>
          <pc:spChg chg="mod">
            <ac:chgData name="Maelle Dekiere" userId="a730bb60-67b8-4379-ba9a-deaca83e88e1" providerId="ADAL" clId="{0A8E4729-F547-4711-958F-BAFCEE9E3D57}" dt="2024-04-08T09:15:00.165" v="60" actId="14100"/>
            <ac:spMkLst>
              <pc:docMk/>
              <pc:sldMasterMk cId="2231204746" sldId="2147483710"/>
              <pc:sldLayoutMk cId="2288171298" sldId="2147483765"/>
              <ac:spMk id="5" creationId="{495EAF91-CF8A-4279-0396-5B6E7E1C6D8A}"/>
            </ac:spMkLst>
          </pc:spChg>
          <pc:spChg chg="del mod">
            <ac:chgData name="Maelle Dekiere" userId="a730bb60-67b8-4379-ba9a-deaca83e88e1" providerId="ADAL" clId="{0A8E4729-F547-4711-958F-BAFCEE9E3D57}" dt="2024-04-11T12:41:35.500" v="1169" actId="478"/>
            <ac:spMkLst>
              <pc:docMk/>
              <pc:sldMasterMk cId="2231204746" sldId="2147483710"/>
              <pc:sldLayoutMk cId="2288171298" sldId="2147483765"/>
              <ac:spMk id="9" creationId="{621DC13E-EFC8-10AB-6975-8976883A23CD}"/>
            </ac:spMkLst>
          </pc:spChg>
        </pc:sldLayoutChg>
        <pc:sldLayoutChg chg="addSp delSp modSp mod">
          <pc:chgData name="Maelle Dekiere" userId="a730bb60-67b8-4379-ba9a-deaca83e88e1" providerId="ADAL" clId="{0A8E4729-F547-4711-958F-BAFCEE9E3D57}" dt="2024-04-11T12:41:33.213" v="1168" actId="478"/>
          <pc:sldLayoutMkLst>
            <pc:docMk/>
            <pc:sldMasterMk cId="2231204746" sldId="2147483710"/>
            <pc:sldLayoutMk cId="4196080578" sldId="2147483766"/>
          </pc:sldLayoutMkLst>
          <pc:spChg chg="mod">
            <ac:chgData name="Maelle Dekiere" userId="a730bb60-67b8-4379-ba9a-deaca83e88e1" providerId="ADAL" clId="{0A8E4729-F547-4711-958F-BAFCEE9E3D57}" dt="2024-04-08T09:15:23.517" v="62" actId="14100"/>
            <ac:spMkLst>
              <pc:docMk/>
              <pc:sldMasterMk cId="2231204746" sldId="2147483710"/>
              <pc:sldLayoutMk cId="4196080578" sldId="2147483766"/>
              <ac:spMk id="5" creationId="{0B0426C8-34B4-4832-1203-DF469A065801}"/>
            </ac:spMkLst>
          </pc:spChg>
          <pc:spChg chg="del">
            <ac:chgData name="Maelle Dekiere" userId="a730bb60-67b8-4379-ba9a-deaca83e88e1" providerId="ADAL" clId="{0A8E4729-F547-4711-958F-BAFCEE9E3D57}" dt="2024-04-11T12:41:14.113" v="1158" actId="478"/>
            <ac:spMkLst>
              <pc:docMk/>
              <pc:sldMasterMk cId="2231204746" sldId="2147483710"/>
              <pc:sldLayoutMk cId="4196080578" sldId="2147483766"/>
              <ac:spMk id="9" creationId="{B0361F0F-8F7B-6A55-56D3-C7F9045899D4}"/>
            </ac:spMkLst>
          </pc:spChg>
          <pc:spChg chg="add del mod">
            <ac:chgData name="Maelle Dekiere" userId="a730bb60-67b8-4379-ba9a-deaca83e88e1" providerId="ADAL" clId="{0A8E4729-F547-4711-958F-BAFCEE9E3D57}" dt="2024-04-11T12:41:33.213" v="1168" actId="478"/>
            <ac:spMkLst>
              <pc:docMk/>
              <pc:sldMasterMk cId="2231204746" sldId="2147483710"/>
              <pc:sldLayoutMk cId="4196080578" sldId="2147483766"/>
              <ac:spMk id="10" creationId="{7A5FCC5C-A5A0-AE30-911E-AD81A1CCB0B7}"/>
            </ac:spMkLst>
          </pc:spChg>
        </pc:sldLayoutChg>
        <pc:sldLayoutChg chg="addSp delSp modSp mod">
          <pc:chgData name="Maelle Dekiere" userId="a730bb60-67b8-4379-ba9a-deaca83e88e1" providerId="ADAL" clId="{0A8E4729-F547-4711-958F-BAFCEE9E3D57}" dt="2024-04-11T12:41:30.985" v="1167" actId="478"/>
          <pc:sldLayoutMkLst>
            <pc:docMk/>
            <pc:sldMasterMk cId="2231204746" sldId="2147483710"/>
            <pc:sldLayoutMk cId="607885245" sldId="2147483767"/>
          </pc:sldLayoutMkLst>
          <pc:spChg chg="mod">
            <ac:chgData name="Maelle Dekiere" userId="a730bb60-67b8-4379-ba9a-deaca83e88e1" providerId="ADAL" clId="{0A8E4729-F547-4711-958F-BAFCEE9E3D57}" dt="2024-04-08T09:15:44.347" v="64" actId="14100"/>
            <ac:spMkLst>
              <pc:docMk/>
              <pc:sldMasterMk cId="2231204746" sldId="2147483710"/>
              <pc:sldLayoutMk cId="607885245" sldId="2147483767"/>
              <ac:spMk id="5" creationId="{59AE35A9-B450-5630-2131-393B38902F6F}"/>
            </ac:spMkLst>
          </pc:spChg>
          <pc:spChg chg="del">
            <ac:chgData name="Maelle Dekiere" userId="a730bb60-67b8-4379-ba9a-deaca83e88e1" providerId="ADAL" clId="{0A8E4729-F547-4711-958F-BAFCEE9E3D57}" dt="2024-04-11T12:41:18.467" v="1160" actId="478"/>
            <ac:spMkLst>
              <pc:docMk/>
              <pc:sldMasterMk cId="2231204746" sldId="2147483710"/>
              <pc:sldLayoutMk cId="607885245" sldId="2147483767"/>
              <ac:spMk id="9" creationId="{7B3737B6-D4F9-2AEB-1EC0-4C59BC35F7B6}"/>
            </ac:spMkLst>
          </pc:spChg>
          <pc:spChg chg="add del mod">
            <ac:chgData name="Maelle Dekiere" userId="a730bb60-67b8-4379-ba9a-deaca83e88e1" providerId="ADAL" clId="{0A8E4729-F547-4711-958F-BAFCEE9E3D57}" dt="2024-04-11T12:41:30.985" v="1167" actId="478"/>
            <ac:spMkLst>
              <pc:docMk/>
              <pc:sldMasterMk cId="2231204746" sldId="2147483710"/>
              <pc:sldLayoutMk cId="607885245" sldId="2147483767"/>
              <ac:spMk id="10" creationId="{0E52440E-6BDB-90D3-8208-2E0FCFDD3AEA}"/>
            </ac:spMkLst>
          </pc:spChg>
        </pc:sldLayoutChg>
      </pc:sldMasterChg>
    </pc:docChg>
  </pc:docChgLst>
  <pc:docChgLst>
    <pc:chgData name="Soukaïna El Massoudi" userId="S::soukaina.elmassoudi@corder.be::bf506e37-35f8-4486-bb3e-58a95f94c1c2" providerId="AD" clId="Web-{19607526-940D-7303-C9C0-34D720D29228}"/>
    <pc:docChg chg="addSld modSld">
      <pc:chgData name="Soukaïna El Massoudi" userId="S::soukaina.elmassoudi@corder.be::bf506e37-35f8-4486-bb3e-58a95f94c1c2" providerId="AD" clId="Web-{19607526-940D-7303-C9C0-34D720D29228}" dt="2024-04-10T15:26:17.392" v="111"/>
      <pc:docMkLst>
        <pc:docMk/>
      </pc:docMkLst>
      <pc:sldChg chg="addSp delSp modSp add">
        <pc:chgData name="Soukaïna El Massoudi" userId="S::soukaina.elmassoudi@corder.be::bf506e37-35f8-4486-bb3e-58a95f94c1c2" providerId="AD" clId="Web-{19607526-940D-7303-C9C0-34D720D29228}" dt="2024-04-10T15:26:17.392" v="111"/>
        <pc:sldMkLst>
          <pc:docMk/>
          <pc:sldMk cId="1052701487" sldId="298"/>
        </pc:sldMkLst>
        <pc:spChg chg="mod">
          <ac:chgData name="Soukaïna El Massoudi" userId="S::soukaina.elmassoudi@corder.be::bf506e37-35f8-4486-bb3e-58a95f94c1c2" providerId="AD" clId="Web-{19607526-940D-7303-C9C0-34D720D29228}" dt="2024-04-10T14:54:20.077" v="50" actId="20577"/>
          <ac:spMkLst>
            <pc:docMk/>
            <pc:sldMk cId="1052701487" sldId="298"/>
            <ac:spMk id="5" creationId="{99913AF0-31A8-0C30-9D22-C7B8C3FEDEBE}"/>
          </ac:spMkLst>
        </pc:spChg>
        <pc:spChg chg="add mod">
          <ac:chgData name="Soukaïna El Massoudi" userId="S::soukaina.elmassoudi@corder.be::bf506e37-35f8-4486-bb3e-58a95f94c1c2" providerId="AD" clId="Web-{19607526-940D-7303-C9C0-34D720D29228}" dt="2024-04-10T14:55:45.081" v="110"/>
          <ac:spMkLst>
            <pc:docMk/>
            <pc:sldMk cId="1052701487" sldId="298"/>
            <ac:spMk id="10" creationId="{A3628DB1-015B-B2BB-1D2A-3687D086D990}"/>
          </ac:spMkLst>
        </pc:spChg>
        <pc:graphicFrameChg chg="del">
          <ac:chgData name="Soukaïna El Massoudi" userId="S::soukaina.elmassoudi@corder.be::bf506e37-35f8-4486-bb3e-58a95f94c1c2" providerId="AD" clId="Web-{19607526-940D-7303-C9C0-34D720D29228}" dt="2024-04-10T15:26:17.392" v="111"/>
          <ac:graphicFrameMkLst>
            <pc:docMk/>
            <pc:sldMk cId="1052701487" sldId="298"/>
            <ac:graphicFrameMk id="24" creationId="{78749B45-1B68-03B8-9E74-96B6602DD177}"/>
          </ac:graphicFrameMkLst>
        </pc:graphicFrameChg>
      </pc:sldChg>
      <pc:sldChg chg="add">
        <pc:chgData name="Soukaïna El Massoudi" userId="S::soukaina.elmassoudi@corder.be::bf506e37-35f8-4486-bb3e-58a95f94c1c2" providerId="AD" clId="Web-{19607526-940D-7303-C9C0-34D720D29228}" dt="2024-04-10T14:53:33.919" v="49"/>
        <pc:sldMkLst>
          <pc:docMk/>
          <pc:sldMk cId="1748525502" sldId="299"/>
        </pc:sldMkLst>
      </pc:sldChg>
      <pc:sldChg chg="add">
        <pc:chgData name="Soukaïna El Massoudi" userId="S::soukaina.elmassoudi@corder.be::bf506e37-35f8-4486-bb3e-58a95f94c1c2" providerId="AD" clId="Web-{19607526-940D-7303-C9C0-34D720D29228}" dt="2024-04-10T14:53:33.888" v="48"/>
        <pc:sldMkLst>
          <pc:docMk/>
          <pc:sldMk cId="2129265383" sldId="303"/>
        </pc:sldMkLst>
      </pc:sldChg>
      <pc:sldChg chg="add">
        <pc:chgData name="Soukaïna El Massoudi" userId="S::soukaina.elmassoudi@corder.be::bf506e37-35f8-4486-bb3e-58a95f94c1c2" providerId="AD" clId="Web-{19607526-940D-7303-C9C0-34D720D29228}" dt="2024-04-10T14:53:33.794" v="46"/>
        <pc:sldMkLst>
          <pc:docMk/>
          <pc:sldMk cId="3822657719" sldId="308"/>
        </pc:sldMkLst>
      </pc:sldChg>
      <pc:sldChg chg="add">
        <pc:chgData name="Soukaïna El Massoudi" userId="S::soukaina.elmassoudi@corder.be::bf506e37-35f8-4486-bb3e-58a95f94c1c2" providerId="AD" clId="Web-{19607526-940D-7303-C9C0-34D720D29228}" dt="2024-04-10T14:53:33.747" v="45"/>
        <pc:sldMkLst>
          <pc:docMk/>
          <pc:sldMk cId="233189005" sldId="310"/>
        </pc:sldMkLst>
      </pc:sldChg>
      <pc:sldChg chg="add">
        <pc:chgData name="Soukaïna El Massoudi" userId="S::soukaina.elmassoudi@corder.be::bf506e37-35f8-4486-bb3e-58a95f94c1c2" providerId="AD" clId="Web-{19607526-940D-7303-C9C0-34D720D29228}" dt="2024-04-10T14:53:33.841" v="47"/>
        <pc:sldMkLst>
          <pc:docMk/>
          <pc:sldMk cId="3822383499" sldId="311"/>
        </pc:sldMkLst>
      </pc:sldChg>
      <pc:sldChg chg="delSp modSp">
        <pc:chgData name="Soukaïna El Massoudi" userId="S::soukaina.elmassoudi@corder.be::bf506e37-35f8-4486-bb3e-58a95f94c1c2" providerId="AD" clId="Web-{19607526-940D-7303-C9C0-34D720D29228}" dt="2024-04-10T14:52:34.276" v="43"/>
        <pc:sldMkLst>
          <pc:docMk/>
          <pc:sldMk cId="4006488040" sldId="330"/>
        </pc:sldMkLst>
        <pc:spChg chg="mod">
          <ac:chgData name="Soukaïna El Massoudi" userId="S::soukaina.elmassoudi@corder.be::bf506e37-35f8-4486-bb3e-58a95f94c1c2" providerId="AD" clId="Web-{19607526-940D-7303-C9C0-34D720D29228}" dt="2024-04-10T14:34:36.528" v="9" actId="20577"/>
          <ac:spMkLst>
            <pc:docMk/>
            <pc:sldMk cId="4006488040" sldId="330"/>
            <ac:spMk id="18" creationId="{4F19E42B-40D0-7072-485C-527E46AB69AD}"/>
          </ac:spMkLst>
        </pc:spChg>
        <pc:spChg chg="mod">
          <ac:chgData name="Soukaïna El Massoudi" userId="S::soukaina.elmassoudi@corder.be::bf506e37-35f8-4486-bb3e-58a95f94c1c2" providerId="AD" clId="Web-{19607526-940D-7303-C9C0-34D720D29228}" dt="2024-04-10T14:49:42.253" v="16" actId="20577"/>
          <ac:spMkLst>
            <pc:docMk/>
            <pc:sldMk cId="4006488040" sldId="330"/>
            <ac:spMk id="21" creationId="{B2F6A5A2-8058-F4A1-8961-79B00377AF7F}"/>
          </ac:spMkLst>
        </pc:spChg>
        <pc:spChg chg="del">
          <ac:chgData name="Soukaïna El Massoudi" userId="S::soukaina.elmassoudi@corder.be::bf506e37-35f8-4486-bb3e-58a95f94c1c2" providerId="AD" clId="Web-{19607526-940D-7303-C9C0-34D720D29228}" dt="2024-04-10T14:51:23.117" v="42"/>
          <ac:spMkLst>
            <pc:docMk/>
            <pc:sldMk cId="4006488040" sldId="330"/>
            <ac:spMk id="28" creationId="{BA73AF66-1BBB-2973-EEC9-538FF97E165D}"/>
          </ac:spMkLst>
        </pc:spChg>
        <pc:spChg chg="mod">
          <ac:chgData name="Soukaïna El Massoudi" userId="S::soukaina.elmassoudi@corder.be::bf506e37-35f8-4486-bb3e-58a95f94c1c2" providerId="AD" clId="Web-{19607526-940D-7303-C9C0-34D720D29228}" dt="2024-04-10T14:51:13.007" v="37" actId="20577"/>
          <ac:spMkLst>
            <pc:docMk/>
            <pc:sldMk cId="4006488040" sldId="330"/>
            <ac:spMk id="29" creationId="{A4A4D40C-F3A3-ECD5-A8BC-025D3F7B562A}"/>
          </ac:spMkLst>
        </pc:spChg>
        <pc:spChg chg="mod">
          <ac:chgData name="Soukaïna El Massoudi" userId="S::soukaina.elmassoudi@corder.be::bf506e37-35f8-4486-bb3e-58a95f94c1c2" providerId="AD" clId="Web-{19607526-940D-7303-C9C0-34D720D29228}" dt="2024-04-10T14:51:22.539" v="41" actId="20577"/>
          <ac:spMkLst>
            <pc:docMk/>
            <pc:sldMk cId="4006488040" sldId="330"/>
            <ac:spMk id="31" creationId="{E76C69D0-F3C9-0A4E-A350-6CC36A0A8E41}"/>
          </ac:spMkLst>
        </pc:spChg>
        <pc:spChg chg="mod">
          <ac:chgData name="Soukaïna El Massoudi" userId="S::soukaina.elmassoudi@corder.be::bf506e37-35f8-4486-bb3e-58a95f94c1c2" providerId="AD" clId="Web-{19607526-940D-7303-C9C0-34D720D29228}" dt="2024-04-10T14:50:22.380" v="25" actId="20577"/>
          <ac:spMkLst>
            <pc:docMk/>
            <pc:sldMk cId="4006488040" sldId="330"/>
            <ac:spMk id="32" creationId="{7B5D46C0-3228-3FE0-7A07-B641605592D0}"/>
          </ac:spMkLst>
        </pc:spChg>
        <pc:spChg chg="mod">
          <ac:chgData name="Soukaïna El Massoudi" userId="S::soukaina.elmassoudi@corder.be::bf506e37-35f8-4486-bb3e-58a95f94c1c2" providerId="AD" clId="Web-{19607526-940D-7303-C9C0-34D720D29228}" dt="2024-04-10T14:50:45.725" v="32" actId="20577"/>
          <ac:spMkLst>
            <pc:docMk/>
            <pc:sldMk cId="4006488040" sldId="330"/>
            <ac:spMk id="33" creationId="{3D2C6C9F-39F3-17CD-3F83-99D13E61B6A3}"/>
          </ac:spMkLst>
        </pc:spChg>
        <pc:picChg chg="del">
          <ac:chgData name="Soukaïna El Massoudi" userId="S::soukaina.elmassoudi@corder.be::bf506e37-35f8-4486-bb3e-58a95f94c1c2" providerId="AD" clId="Web-{19607526-940D-7303-C9C0-34D720D29228}" dt="2024-04-10T14:52:34.276" v="43"/>
          <ac:picMkLst>
            <pc:docMk/>
            <pc:sldMk cId="4006488040" sldId="330"/>
            <ac:picMk id="23" creationId="{CD3E6EE3-B91E-6CA1-2E10-229D74E1CA3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2CBD1948-0493-4EB8-AC26-5770C8C102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0A7441E-C358-44EA-8305-46FC7CC8F59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5680BF4-9B1F-452C-BC2F-81B04D6EE48D}" type="datetimeFigureOut">
              <a:rPr lang="fr-BE" smtClean="0"/>
              <a:t>21-11-24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35D966F-B3E8-44AA-B021-98D320B1AD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34B92CC-D35F-4A5C-89D1-B1014CB67D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CB4D9CF-D7B3-4859-B82A-78AED2AE83C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0731456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659336A-6BDC-4DCA-A3AC-15B4A4988771}" type="datetimeFigureOut">
              <a:rPr lang="fr-BE" smtClean="0"/>
              <a:t>21-11-24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4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1288A92-D506-4D22-9AEE-CCF050CA206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4043824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88A92-D506-4D22-9AEE-CCF050CA206D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90890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88A92-D506-4D22-9AEE-CCF050CA206D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20326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ACBED6-2443-2A74-223F-07B60C1A6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Panton" panose="00000500000000000000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DEDB43-6716-8476-908F-3A3FB8FBBB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Panton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CD9BAF-8359-067A-4A90-B9339B0FE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249B70-CB75-140E-F7CE-3AF75A147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2A67DC-A4DF-618D-069B-E35CBA1A3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3EAA5132-DC5A-44CA-A6CC-340EB020FA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14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re 1 côt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  <p:sp>
        <p:nvSpPr>
          <p:cNvPr id="5" name="Organigramme : Alternative 8">
            <a:extLst>
              <a:ext uri="{FF2B5EF4-FFF2-40B4-BE49-F238E27FC236}">
                <a16:creationId xmlns:a16="http://schemas.microsoft.com/office/drawing/2014/main" id="{94552939-615F-9046-5FDA-ED1664FADEA8}"/>
              </a:ext>
            </a:extLst>
          </p:cNvPr>
          <p:cNvSpPr/>
          <p:nvPr userDrawn="1"/>
        </p:nvSpPr>
        <p:spPr>
          <a:xfrm>
            <a:off x="-5301588" y="1825625"/>
            <a:ext cx="5918982" cy="548957"/>
          </a:xfrm>
          <a:prstGeom prst="flowChartAlternateProcess">
            <a:avLst/>
          </a:prstGeom>
          <a:solidFill>
            <a:srgbClr val="118D81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/>
          </a:p>
        </p:txBody>
      </p:sp>
      <p:sp>
        <p:nvSpPr>
          <p:cNvPr id="6" name="ZoneTexte 7">
            <a:extLst>
              <a:ext uri="{FF2B5EF4-FFF2-40B4-BE49-F238E27FC236}">
                <a16:creationId xmlns:a16="http://schemas.microsoft.com/office/drawing/2014/main" id="{635E9B56-ABB3-8016-1FD3-D83A85A17259}"/>
              </a:ext>
            </a:extLst>
          </p:cNvPr>
          <p:cNvSpPr txBox="1"/>
          <p:nvPr userDrawn="1"/>
        </p:nvSpPr>
        <p:spPr>
          <a:xfrm>
            <a:off x="143354" y="1915437"/>
            <a:ext cx="349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>
                <a:solidFill>
                  <a:schemeClr val="bg1"/>
                </a:solidFill>
                <a:latin typeface="Panton Bold" panose="00000500000000000000" pitchFamily="2" charset="0"/>
              </a:rPr>
              <a:t>1</a:t>
            </a:r>
            <a:endParaRPr lang="fr-BE" b="1">
              <a:solidFill>
                <a:schemeClr val="bg1"/>
              </a:solidFill>
              <a:latin typeface="Panton Bold" panose="00000500000000000000" pitchFamily="2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0F304358-BC02-4A69-D287-05AB9A94C539}"/>
              </a:ext>
            </a:extLst>
          </p:cNvPr>
          <p:cNvSpPr/>
          <p:nvPr userDrawn="1"/>
        </p:nvSpPr>
        <p:spPr>
          <a:xfrm>
            <a:off x="33298" y="1866700"/>
            <a:ext cx="502276" cy="466806"/>
          </a:xfrm>
          <a:prstGeom prst="ellipse">
            <a:avLst/>
          </a:prstGeom>
          <a:noFill/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2923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itre 1 côté sans feu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  <p:sp>
        <p:nvSpPr>
          <p:cNvPr id="5" name="Organigramme : Alternative 8">
            <a:extLst>
              <a:ext uri="{FF2B5EF4-FFF2-40B4-BE49-F238E27FC236}">
                <a16:creationId xmlns:a16="http://schemas.microsoft.com/office/drawing/2014/main" id="{94552939-615F-9046-5FDA-ED1664FADEA8}"/>
              </a:ext>
            </a:extLst>
          </p:cNvPr>
          <p:cNvSpPr/>
          <p:nvPr userDrawn="1"/>
        </p:nvSpPr>
        <p:spPr>
          <a:xfrm>
            <a:off x="-61546" y="1825625"/>
            <a:ext cx="678940" cy="548957"/>
          </a:xfrm>
          <a:prstGeom prst="flowChartAlternateProcess">
            <a:avLst/>
          </a:prstGeom>
          <a:solidFill>
            <a:srgbClr val="118D81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/>
          </a:p>
        </p:txBody>
      </p:sp>
      <p:sp>
        <p:nvSpPr>
          <p:cNvPr id="6" name="ZoneTexte 7">
            <a:extLst>
              <a:ext uri="{FF2B5EF4-FFF2-40B4-BE49-F238E27FC236}">
                <a16:creationId xmlns:a16="http://schemas.microsoft.com/office/drawing/2014/main" id="{635E9B56-ABB3-8016-1FD3-D83A85A17259}"/>
              </a:ext>
            </a:extLst>
          </p:cNvPr>
          <p:cNvSpPr txBox="1"/>
          <p:nvPr userDrawn="1"/>
        </p:nvSpPr>
        <p:spPr>
          <a:xfrm>
            <a:off x="143354" y="1915437"/>
            <a:ext cx="349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>
                <a:solidFill>
                  <a:schemeClr val="bg1"/>
                </a:solidFill>
                <a:latin typeface="Panton Bold" panose="00000500000000000000" pitchFamily="2" charset="0"/>
              </a:rPr>
              <a:t>1</a:t>
            </a:r>
            <a:endParaRPr lang="fr-BE" b="1">
              <a:solidFill>
                <a:schemeClr val="bg1"/>
              </a:solidFill>
              <a:latin typeface="Panton Bold" panose="00000500000000000000" pitchFamily="2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0F304358-BC02-4A69-D287-05AB9A94C539}"/>
              </a:ext>
            </a:extLst>
          </p:cNvPr>
          <p:cNvSpPr/>
          <p:nvPr userDrawn="1"/>
        </p:nvSpPr>
        <p:spPr>
          <a:xfrm>
            <a:off x="33298" y="1866700"/>
            <a:ext cx="502276" cy="466806"/>
          </a:xfrm>
          <a:prstGeom prst="ellipse">
            <a:avLst/>
          </a:prstGeom>
          <a:noFill/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9768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  <p:sp>
        <p:nvSpPr>
          <p:cNvPr id="5" name="ZoneTexte 2">
            <a:extLst>
              <a:ext uri="{FF2B5EF4-FFF2-40B4-BE49-F238E27FC236}">
                <a16:creationId xmlns:a16="http://schemas.microsoft.com/office/drawing/2014/main" id="{F2296310-BC45-E3D7-95F9-BC45174CC5B7}"/>
              </a:ext>
            </a:extLst>
          </p:cNvPr>
          <p:cNvSpPr txBox="1"/>
          <p:nvPr userDrawn="1"/>
        </p:nvSpPr>
        <p:spPr>
          <a:xfrm>
            <a:off x="838200" y="1657183"/>
            <a:ext cx="10772502" cy="4548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1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 b="1">
                <a:solidFill>
                  <a:schemeClr val="accent6">
                    <a:lumMod val="50000"/>
                  </a:schemeClr>
                </a:solidFill>
                <a:latin typeface="Panton Bold" panose="00000500000000000000"/>
              </a:rPr>
              <a:t>Titre 2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3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4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5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6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7</a:t>
            </a:r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4127DD7C-D969-92A4-B61A-BD52FFEB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fr-BE"/>
              <a:t>ORDRE DU JOUR</a:t>
            </a:r>
          </a:p>
        </p:txBody>
      </p:sp>
      <p:sp>
        <p:nvSpPr>
          <p:cNvPr id="8" name="Organigramme : Alternative 6">
            <a:extLst>
              <a:ext uri="{FF2B5EF4-FFF2-40B4-BE49-F238E27FC236}">
                <a16:creationId xmlns:a16="http://schemas.microsoft.com/office/drawing/2014/main" id="{250435EB-4076-847A-A567-BB41C8ECB69A}"/>
              </a:ext>
            </a:extLst>
          </p:cNvPr>
          <p:cNvSpPr/>
          <p:nvPr userDrawn="1"/>
        </p:nvSpPr>
        <p:spPr>
          <a:xfrm>
            <a:off x="-3433106" y="2457513"/>
            <a:ext cx="5918982" cy="548957"/>
          </a:xfrm>
          <a:prstGeom prst="flowChartAlternateProcess">
            <a:avLst/>
          </a:prstGeom>
          <a:solidFill>
            <a:srgbClr val="118D81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939522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re 2 côt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  <p:sp>
        <p:nvSpPr>
          <p:cNvPr id="5" name="Organigramme : Alternative 1">
            <a:extLst>
              <a:ext uri="{FF2B5EF4-FFF2-40B4-BE49-F238E27FC236}">
                <a16:creationId xmlns:a16="http://schemas.microsoft.com/office/drawing/2014/main" id="{495EAF91-CF8A-4279-0396-5B6E7E1C6D8A}"/>
              </a:ext>
            </a:extLst>
          </p:cNvPr>
          <p:cNvSpPr/>
          <p:nvPr userDrawn="1"/>
        </p:nvSpPr>
        <p:spPr>
          <a:xfrm>
            <a:off x="-61546" y="2464394"/>
            <a:ext cx="678940" cy="548957"/>
          </a:xfrm>
          <a:prstGeom prst="flowChartAlternateProcess">
            <a:avLst/>
          </a:prstGeom>
          <a:solidFill>
            <a:srgbClr val="118D81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9DB9386-6D4B-775F-8C78-82531EC8ED28}"/>
              </a:ext>
            </a:extLst>
          </p:cNvPr>
          <p:cNvSpPr/>
          <p:nvPr userDrawn="1"/>
        </p:nvSpPr>
        <p:spPr>
          <a:xfrm>
            <a:off x="54155" y="2505469"/>
            <a:ext cx="502276" cy="466806"/>
          </a:xfrm>
          <a:prstGeom prst="ellipse">
            <a:avLst/>
          </a:prstGeom>
          <a:noFill/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ZoneTexte 67">
            <a:extLst>
              <a:ext uri="{FF2B5EF4-FFF2-40B4-BE49-F238E27FC236}">
                <a16:creationId xmlns:a16="http://schemas.microsoft.com/office/drawing/2014/main" id="{6F09F706-8D40-4EB3-CBC3-3258F125430D}"/>
              </a:ext>
            </a:extLst>
          </p:cNvPr>
          <p:cNvSpPr txBox="1"/>
          <p:nvPr userDrawn="1"/>
        </p:nvSpPr>
        <p:spPr>
          <a:xfrm>
            <a:off x="154637" y="2554206"/>
            <a:ext cx="349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>
                <a:solidFill>
                  <a:schemeClr val="bg1"/>
                </a:solidFill>
                <a:latin typeface="Panton Bold" panose="00000500000000000000" pitchFamily="2" charset="0"/>
              </a:rPr>
              <a:t>2</a:t>
            </a:r>
            <a:endParaRPr lang="fr-BE" b="1">
              <a:solidFill>
                <a:schemeClr val="bg1"/>
              </a:solidFill>
              <a:latin typeface="Panton Bol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9562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itre 2 côté sans feu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  <p:sp>
        <p:nvSpPr>
          <p:cNvPr id="5" name="Organigramme : Alternative 1">
            <a:extLst>
              <a:ext uri="{FF2B5EF4-FFF2-40B4-BE49-F238E27FC236}">
                <a16:creationId xmlns:a16="http://schemas.microsoft.com/office/drawing/2014/main" id="{495EAF91-CF8A-4279-0396-5B6E7E1C6D8A}"/>
              </a:ext>
            </a:extLst>
          </p:cNvPr>
          <p:cNvSpPr/>
          <p:nvPr userDrawn="1"/>
        </p:nvSpPr>
        <p:spPr>
          <a:xfrm>
            <a:off x="-79132" y="2464394"/>
            <a:ext cx="696525" cy="548957"/>
          </a:xfrm>
          <a:prstGeom prst="flowChartAlternateProcess">
            <a:avLst/>
          </a:prstGeom>
          <a:solidFill>
            <a:srgbClr val="118D81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9DB9386-6D4B-775F-8C78-82531EC8ED28}"/>
              </a:ext>
            </a:extLst>
          </p:cNvPr>
          <p:cNvSpPr/>
          <p:nvPr userDrawn="1"/>
        </p:nvSpPr>
        <p:spPr>
          <a:xfrm>
            <a:off x="54155" y="2505469"/>
            <a:ext cx="502276" cy="466806"/>
          </a:xfrm>
          <a:prstGeom prst="ellipse">
            <a:avLst/>
          </a:prstGeom>
          <a:noFill/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ZoneTexte 67">
            <a:extLst>
              <a:ext uri="{FF2B5EF4-FFF2-40B4-BE49-F238E27FC236}">
                <a16:creationId xmlns:a16="http://schemas.microsoft.com/office/drawing/2014/main" id="{6F09F706-8D40-4EB3-CBC3-3258F125430D}"/>
              </a:ext>
            </a:extLst>
          </p:cNvPr>
          <p:cNvSpPr txBox="1"/>
          <p:nvPr userDrawn="1"/>
        </p:nvSpPr>
        <p:spPr>
          <a:xfrm>
            <a:off x="154637" y="2554206"/>
            <a:ext cx="349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>
                <a:solidFill>
                  <a:schemeClr val="bg1"/>
                </a:solidFill>
                <a:latin typeface="Panton Bold" panose="00000500000000000000" pitchFamily="2" charset="0"/>
              </a:rPr>
              <a:t>2</a:t>
            </a:r>
            <a:endParaRPr lang="fr-BE" b="1">
              <a:solidFill>
                <a:schemeClr val="bg1"/>
              </a:solidFill>
              <a:latin typeface="Panton Bol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1712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  <p:sp>
        <p:nvSpPr>
          <p:cNvPr id="8" name="Titre 4">
            <a:extLst>
              <a:ext uri="{FF2B5EF4-FFF2-40B4-BE49-F238E27FC236}">
                <a16:creationId xmlns:a16="http://schemas.microsoft.com/office/drawing/2014/main" id="{F4BA52D1-AF13-E936-5093-9DBA96DB6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fr-BE"/>
              <a:t>ORDRE DU JOUR</a:t>
            </a:r>
          </a:p>
        </p:txBody>
      </p:sp>
    </p:spTree>
    <p:extLst>
      <p:ext uri="{BB962C8B-B14F-4D97-AF65-F5344CB8AC3E}">
        <p14:creationId xmlns:p14="http://schemas.microsoft.com/office/powerpoint/2010/main" val="11766655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re 3 côt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  <p:sp>
        <p:nvSpPr>
          <p:cNvPr id="5" name="Organigramme : Alternative 6">
            <a:extLst>
              <a:ext uri="{FF2B5EF4-FFF2-40B4-BE49-F238E27FC236}">
                <a16:creationId xmlns:a16="http://schemas.microsoft.com/office/drawing/2014/main" id="{0B0426C8-34B4-4832-1203-DF469A065801}"/>
              </a:ext>
            </a:extLst>
          </p:cNvPr>
          <p:cNvSpPr/>
          <p:nvPr userDrawn="1"/>
        </p:nvSpPr>
        <p:spPr>
          <a:xfrm>
            <a:off x="-79132" y="3089550"/>
            <a:ext cx="696525" cy="548957"/>
          </a:xfrm>
          <a:prstGeom prst="flowChartAlternateProcess">
            <a:avLst/>
          </a:prstGeom>
          <a:solidFill>
            <a:srgbClr val="118D81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B1348C7-EDCF-35C6-5BBF-3CD6FED6B29E}"/>
              </a:ext>
            </a:extLst>
          </p:cNvPr>
          <p:cNvSpPr/>
          <p:nvPr userDrawn="1"/>
        </p:nvSpPr>
        <p:spPr>
          <a:xfrm>
            <a:off x="43545" y="3130625"/>
            <a:ext cx="502276" cy="466806"/>
          </a:xfrm>
          <a:prstGeom prst="ellipse">
            <a:avLst/>
          </a:prstGeom>
          <a:noFill/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ZoneTexte 11">
            <a:extLst>
              <a:ext uri="{FF2B5EF4-FFF2-40B4-BE49-F238E27FC236}">
                <a16:creationId xmlns:a16="http://schemas.microsoft.com/office/drawing/2014/main" id="{A081731F-F5AE-2965-B681-86D029A9C591}"/>
              </a:ext>
            </a:extLst>
          </p:cNvPr>
          <p:cNvSpPr txBox="1"/>
          <p:nvPr userDrawn="1"/>
        </p:nvSpPr>
        <p:spPr>
          <a:xfrm>
            <a:off x="128471" y="3179362"/>
            <a:ext cx="349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>
                <a:solidFill>
                  <a:schemeClr val="bg1"/>
                </a:solidFill>
                <a:latin typeface="Panton Bold" panose="00000500000000000000" pitchFamily="2" charset="0"/>
              </a:rPr>
              <a:t>3</a:t>
            </a:r>
            <a:endParaRPr lang="fr-BE" b="1">
              <a:solidFill>
                <a:schemeClr val="bg1"/>
              </a:solidFill>
              <a:latin typeface="Panton Bol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0100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itre 3 côté sans feu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  <p:sp>
        <p:nvSpPr>
          <p:cNvPr id="5" name="Organigramme : Alternative 6">
            <a:extLst>
              <a:ext uri="{FF2B5EF4-FFF2-40B4-BE49-F238E27FC236}">
                <a16:creationId xmlns:a16="http://schemas.microsoft.com/office/drawing/2014/main" id="{0B0426C8-34B4-4832-1203-DF469A065801}"/>
              </a:ext>
            </a:extLst>
          </p:cNvPr>
          <p:cNvSpPr/>
          <p:nvPr userDrawn="1"/>
        </p:nvSpPr>
        <p:spPr>
          <a:xfrm>
            <a:off x="-79132" y="3089550"/>
            <a:ext cx="696525" cy="548957"/>
          </a:xfrm>
          <a:prstGeom prst="flowChartAlternateProcess">
            <a:avLst/>
          </a:prstGeom>
          <a:solidFill>
            <a:srgbClr val="118D81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B1348C7-EDCF-35C6-5BBF-3CD6FED6B29E}"/>
              </a:ext>
            </a:extLst>
          </p:cNvPr>
          <p:cNvSpPr/>
          <p:nvPr userDrawn="1"/>
        </p:nvSpPr>
        <p:spPr>
          <a:xfrm>
            <a:off x="43545" y="3130625"/>
            <a:ext cx="502276" cy="466806"/>
          </a:xfrm>
          <a:prstGeom prst="ellipse">
            <a:avLst/>
          </a:prstGeom>
          <a:noFill/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ZoneTexte 11">
            <a:extLst>
              <a:ext uri="{FF2B5EF4-FFF2-40B4-BE49-F238E27FC236}">
                <a16:creationId xmlns:a16="http://schemas.microsoft.com/office/drawing/2014/main" id="{A081731F-F5AE-2965-B681-86D029A9C591}"/>
              </a:ext>
            </a:extLst>
          </p:cNvPr>
          <p:cNvSpPr txBox="1"/>
          <p:nvPr userDrawn="1"/>
        </p:nvSpPr>
        <p:spPr>
          <a:xfrm>
            <a:off x="128471" y="3179362"/>
            <a:ext cx="349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>
                <a:solidFill>
                  <a:schemeClr val="bg1"/>
                </a:solidFill>
                <a:latin typeface="Panton Bold" panose="00000500000000000000" pitchFamily="2" charset="0"/>
              </a:rPr>
              <a:t>3</a:t>
            </a:r>
            <a:endParaRPr lang="fr-BE" b="1">
              <a:solidFill>
                <a:schemeClr val="bg1"/>
              </a:solidFill>
              <a:latin typeface="Panton Bol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0805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3E51918C-6558-E922-443A-68B530F0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fr-BE"/>
              <a:t>ORDRE DU JOUR</a:t>
            </a:r>
          </a:p>
        </p:txBody>
      </p:sp>
      <p:sp>
        <p:nvSpPr>
          <p:cNvPr id="6" name="ZoneTexte 2">
            <a:extLst>
              <a:ext uri="{FF2B5EF4-FFF2-40B4-BE49-F238E27FC236}">
                <a16:creationId xmlns:a16="http://schemas.microsoft.com/office/drawing/2014/main" id="{3E79EC34-0934-9F4A-0673-3F09A2309796}"/>
              </a:ext>
            </a:extLst>
          </p:cNvPr>
          <p:cNvSpPr txBox="1"/>
          <p:nvPr userDrawn="1"/>
        </p:nvSpPr>
        <p:spPr>
          <a:xfrm>
            <a:off x="838200" y="1657183"/>
            <a:ext cx="10772502" cy="4548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1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2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3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 b="1">
                <a:solidFill>
                  <a:schemeClr val="accent6">
                    <a:lumMod val="50000"/>
                  </a:schemeClr>
                </a:solidFill>
                <a:latin typeface="Panton Bold" panose="00000500000000000000"/>
              </a:rPr>
              <a:t>Titre 4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5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6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7</a:t>
            </a:r>
          </a:p>
        </p:txBody>
      </p:sp>
      <p:sp>
        <p:nvSpPr>
          <p:cNvPr id="8" name="Organigramme : Alternative 6">
            <a:extLst>
              <a:ext uri="{FF2B5EF4-FFF2-40B4-BE49-F238E27FC236}">
                <a16:creationId xmlns:a16="http://schemas.microsoft.com/office/drawing/2014/main" id="{B7204758-AAA4-193A-99CD-961FBEE490E9}"/>
              </a:ext>
            </a:extLst>
          </p:cNvPr>
          <p:cNvSpPr/>
          <p:nvPr userDrawn="1"/>
        </p:nvSpPr>
        <p:spPr>
          <a:xfrm>
            <a:off x="-8468809" y="3728173"/>
            <a:ext cx="10980085" cy="548957"/>
          </a:xfrm>
          <a:prstGeom prst="flowChartAlternateProcess">
            <a:avLst/>
          </a:prstGeom>
          <a:solidFill>
            <a:srgbClr val="118D81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452037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re 4 côt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  <p:sp>
        <p:nvSpPr>
          <p:cNvPr id="5" name="Organigramme : Alternative 1">
            <a:extLst>
              <a:ext uri="{FF2B5EF4-FFF2-40B4-BE49-F238E27FC236}">
                <a16:creationId xmlns:a16="http://schemas.microsoft.com/office/drawing/2014/main" id="{59AE35A9-B450-5630-2131-393B38902F6F}"/>
              </a:ext>
            </a:extLst>
          </p:cNvPr>
          <p:cNvSpPr/>
          <p:nvPr userDrawn="1"/>
        </p:nvSpPr>
        <p:spPr>
          <a:xfrm>
            <a:off x="-131885" y="3755469"/>
            <a:ext cx="749279" cy="548957"/>
          </a:xfrm>
          <a:prstGeom prst="flowChartAlternateProcess">
            <a:avLst/>
          </a:prstGeom>
          <a:solidFill>
            <a:srgbClr val="118D81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B0A8471-3303-20C8-4F16-9A354A95852B}"/>
              </a:ext>
            </a:extLst>
          </p:cNvPr>
          <p:cNvSpPr/>
          <p:nvPr userDrawn="1"/>
        </p:nvSpPr>
        <p:spPr>
          <a:xfrm>
            <a:off x="58579" y="3773606"/>
            <a:ext cx="502276" cy="466806"/>
          </a:xfrm>
          <a:prstGeom prst="ellipse">
            <a:avLst/>
          </a:prstGeom>
          <a:noFill/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ZoneTexte 17">
            <a:extLst>
              <a:ext uri="{FF2B5EF4-FFF2-40B4-BE49-F238E27FC236}">
                <a16:creationId xmlns:a16="http://schemas.microsoft.com/office/drawing/2014/main" id="{AE015290-26BD-E443-0550-FBD85AED6D72}"/>
              </a:ext>
            </a:extLst>
          </p:cNvPr>
          <p:cNvSpPr txBox="1"/>
          <p:nvPr userDrawn="1"/>
        </p:nvSpPr>
        <p:spPr>
          <a:xfrm>
            <a:off x="134857" y="3822343"/>
            <a:ext cx="349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>
                <a:solidFill>
                  <a:schemeClr val="bg1"/>
                </a:solidFill>
                <a:latin typeface="Panton Bold" panose="00000500000000000000" pitchFamily="2" charset="0"/>
              </a:rPr>
              <a:t>4</a:t>
            </a:r>
            <a:endParaRPr lang="fr-BE" b="1">
              <a:solidFill>
                <a:schemeClr val="bg1"/>
              </a:solidFill>
              <a:latin typeface="Panton Bol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9043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5E181-16AE-8554-2F4C-205850DD9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0BDD5B-D36D-2B88-833D-9125D9512C55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483EB6-3261-A0A4-F67B-FEF51EAF5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0F2BD8-3916-B559-7817-53DBEB3EE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26D50A-A673-1070-895D-193D9160D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pPr/>
              <a:t>‹N°›</a:t>
            </a:fld>
            <a:endParaRPr lang="fr-BE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C6E48D17-23F0-4209-80B2-3222FD594D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660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itre 4 côté sans feu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  <p:sp>
        <p:nvSpPr>
          <p:cNvPr id="5" name="Organigramme : Alternative 1">
            <a:extLst>
              <a:ext uri="{FF2B5EF4-FFF2-40B4-BE49-F238E27FC236}">
                <a16:creationId xmlns:a16="http://schemas.microsoft.com/office/drawing/2014/main" id="{59AE35A9-B450-5630-2131-393B38902F6F}"/>
              </a:ext>
            </a:extLst>
          </p:cNvPr>
          <p:cNvSpPr/>
          <p:nvPr userDrawn="1"/>
        </p:nvSpPr>
        <p:spPr>
          <a:xfrm>
            <a:off x="-96715" y="3755469"/>
            <a:ext cx="714109" cy="548957"/>
          </a:xfrm>
          <a:prstGeom prst="flowChartAlternateProcess">
            <a:avLst/>
          </a:prstGeom>
          <a:solidFill>
            <a:srgbClr val="118D81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B0A8471-3303-20C8-4F16-9A354A95852B}"/>
              </a:ext>
            </a:extLst>
          </p:cNvPr>
          <p:cNvSpPr/>
          <p:nvPr userDrawn="1"/>
        </p:nvSpPr>
        <p:spPr>
          <a:xfrm>
            <a:off x="58579" y="3773606"/>
            <a:ext cx="502276" cy="466806"/>
          </a:xfrm>
          <a:prstGeom prst="ellipse">
            <a:avLst/>
          </a:prstGeom>
          <a:noFill/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ZoneTexte 17">
            <a:extLst>
              <a:ext uri="{FF2B5EF4-FFF2-40B4-BE49-F238E27FC236}">
                <a16:creationId xmlns:a16="http://schemas.microsoft.com/office/drawing/2014/main" id="{AE015290-26BD-E443-0550-FBD85AED6D72}"/>
              </a:ext>
            </a:extLst>
          </p:cNvPr>
          <p:cNvSpPr txBox="1"/>
          <p:nvPr userDrawn="1"/>
        </p:nvSpPr>
        <p:spPr>
          <a:xfrm>
            <a:off x="134857" y="3822343"/>
            <a:ext cx="349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>
                <a:solidFill>
                  <a:schemeClr val="bg1"/>
                </a:solidFill>
                <a:latin typeface="Panton Bold" panose="00000500000000000000" pitchFamily="2" charset="0"/>
              </a:rPr>
              <a:t>4</a:t>
            </a:r>
            <a:endParaRPr lang="fr-BE" b="1">
              <a:solidFill>
                <a:schemeClr val="bg1"/>
              </a:solidFill>
              <a:latin typeface="Panton Bol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8852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  <p:sp>
        <p:nvSpPr>
          <p:cNvPr id="5" name="ZoneTexte 2">
            <a:extLst>
              <a:ext uri="{FF2B5EF4-FFF2-40B4-BE49-F238E27FC236}">
                <a16:creationId xmlns:a16="http://schemas.microsoft.com/office/drawing/2014/main" id="{F1D3A613-AEA4-7431-29B2-4849BB94FB11}"/>
              </a:ext>
            </a:extLst>
          </p:cNvPr>
          <p:cNvSpPr txBox="1"/>
          <p:nvPr userDrawn="1"/>
        </p:nvSpPr>
        <p:spPr>
          <a:xfrm>
            <a:off x="838200" y="1657183"/>
            <a:ext cx="10772502" cy="4548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1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2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3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4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 b="1">
                <a:solidFill>
                  <a:schemeClr val="accent6">
                    <a:lumMod val="50000"/>
                  </a:schemeClr>
                </a:solidFill>
                <a:latin typeface="Panton Bold" panose="00000500000000000000"/>
              </a:rPr>
              <a:t>Titre 5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 b="0" i="0">
                <a:solidFill>
                  <a:schemeClr val="accent6">
                    <a:lumMod val="75000"/>
                  </a:schemeClr>
                </a:solidFill>
                <a:latin typeface="Panton" pitchFamily="2" charset="77"/>
              </a:rPr>
              <a:t>Titre 6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 b="0" i="0">
                <a:solidFill>
                  <a:schemeClr val="accent6">
                    <a:lumMod val="75000"/>
                  </a:schemeClr>
                </a:solidFill>
                <a:latin typeface="Panton" pitchFamily="2" charset="77"/>
              </a:rPr>
              <a:t>Titre 7</a:t>
            </a:r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D8C352BC-DE20-F5AD-DBD1-98FD2653C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fr-BE"/>
              <a:t>ORDRE DU JOUR</a:t>
            </a:r>
          </a:p>
        </p:txBody>
      </p:sp>
      <p:sp>
        <p:nvSpPr>
          <p:cNvPr id="8" name="Organigramme : Alternative 6">
            <a:extLst>
              <a:ext uri="{FF2B5EF4-FFF2-40B4-BE49-F238E27FC236}">
                <a16:creationId xmlns:a16="http://schemas.microsoft.com/office/drawing/2014/main" id="{546BC5C4-BFCE-4ACC-C268-99EBC642E071}"/>
              </a:ext>
            </a:extLst>
          </p:cNvPr>
          <p:cNvSpPr/>
          <p:nvPr userDrawn="1"/>
        </p:nvSpPr>
        <p:spPr>
          <a:xfrm>
            <a:off x="-8482473" y="4363989"/>
            <a:ext cx="10980085" cy="548957"/>
          </a:xfrm>
          <a:prstGeom prst="flowChartAlternateProcess">
            <a:avLst/>
          </a:prstGeom>
          <a:solidFill>
            <a:srgbClr val="118D81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08831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re 5 côt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  <p:sp>
        <p:nvSpPr>
          <p:cNvPr id="6" name="Organigramme : Alternative 6">
            <a:extLst>
              <a:ext uri="{FF2B5EF4-FFF2-40B4-BE49-F238E27FC236}">
                <a16:creationId xmlns:a16="http://schemas.microsoft.com/office/drawing/2014/main" id="{8178761F-8AA3-DC82-41EA-5F8580D155BA}"/>
              </a:ext>
            </a:extLst>
          </p:cNvPr>
          <p:cNvSpPr/>
          <p:nvPr userDrawn="1"/>
        </p:nvSpPr>
        <p:spPr>
          <a:xfrm>
            <a:off x="-10347144" y="4363989"/>
            <a:ext cx="10980085" cy="548957"/>
          </a:xfrm>
          <a:prstGeom prst="flowChartAlternateProcess">
            <a:avLst/>
          </a:prstGeom>
          <a:solidFill>
            <a:srgbClr val="118D81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DF5DCBC6-F74A-7767-575D-D2A3991C150E}"/>
              </a:ext>
            </a:extLst>
          </p:cNvPr>
          <p:cNvSpPr/>
          <p:nvPr userDrawn="1"/>
        </p:nvSpPr>
        <p:spPr>
          <a:xfrm>
            <a:off x="58579" y="4410214"/>
            <a:ext cx="502276" cy="466806"/>
          </a:xfrm>
          <a:prstGeom prst="ellipse">
            <a:avLst/>
          </a:prstGeom>
          <a:noFill/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ZoneTexte 17">
            <a:extLst>
              <a:ext uri="{FF2B5EF4-FFF2-40B4-BE49-F238E27FC236}">
                <a16:creationId xmlns:a16="http://schemas.microsoft.com/office/drawing/2014/main" id="{F506C56B-0A27-C3F7-D325-24778FAFF6D4}"/>
              </a:ext>
            </a:extLst>
          </p:cNvPr>
          <p:cNvSpPr txBox="1"/>
          <p:nvPr userDrawn="1"/>
        </p:nvSpPr>
        <p:spPr>
          <a:xfrm>
            <a:off x="134857" y="4458951"/>
            <a:ext cx="349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>
                <a:solidFill>
                  <a:schemeClr val="bg1"/>
                </a:solidFill>
                <a:latin typeface="Panton Bold" panose="00000500000000000000" pitchFamily="2" charset="0"/>
              </a:rPr>
              <a:t>5</a:t>
            </a:r>
            <a:endParaRPr lang="fr-BE" b="1">
              <a:solidFill>
                <a:schemeClr val="bg1"/>
              </a:solidFill>
              <a:latin typeface="Panton Bol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9477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5 côté sans feu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14E4F4E-E646-5A43-3AAF-481DF97D0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998804F-C134-D6F1-346F-A615D3D45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EA24365-5C24-0718-FCDE-9B3AE33F4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5C2E0-DAFB-415F-BDAC-7DE8C38E8799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3462E68-641E-1C6D-5CF8-CB120C6C70C4}"/>
              </a:ext>
            </a:extLst>
          </p:cNvPr>
          <p:cNvSpPr/>
          <p:nvPr userDrawn="1"/>
        </p:nvSpPr>
        <p:spPr>
          <a:xfrm>
            <a:off x="58579" y="4410214"/>
            <a:ext cx="502276" cy="466806"/>
          </a:xfrm>
          <a:prstGeom prst="ellipse">
            <a:avLst/>
          </a:prstGeom>
          <a:noFill/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Organigramme : Alternative 6">
            <a:extLst>
              <a:ext uri="{FF2B5EF4-FFF2-40B4-BE49-F238E27FC236}">
                <a16:creationId xmlns:a16="http://schemas.microsoft.com/office/drawing/2014/main" id="{5A0A498E-2E0B-99E5-78CE-2F12737ED7A1}"/>
              </a:ext>
            </a:extLst>
          </p:cNvPr>
          <p:cNvSpPr/>
          <p:nvPr userDrawn="1"/>
        </p:nvSpPr>
        <p:spPr>
          <a:xfrm>
            <a:off x="-1503485" y="4363989"/>
            <a:ext cx="2136426" cy="548957"/>
          </a:xfrm>
          <a:prstGeom prst="flowChartAlternateProcess">
            <a:avLst/>
          </a:prstGeom>
          <a:solidFill>
            <a:srgbClr val="118D81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/>
          </a:p>
        </p:txBody>
      </p:sp>
      <p:sp>
        <p:nvSpPr>
          <p:cNvPr id="7" name="ZoneTexte 17">
            <a:extLst>
              <a:ext uri="{FF2B5EF4-FFF2-40B4-BE49-F238E27FC236}">
                <a16:creationId xmlns:a16="http://schemas.microsoft.com/office/drawing/2014/main" id="{558813FA-4BE0-FC5F-80E2-A0A6B2F3AC94}"/>
              </a:ext>
            </a:extLst>
          </p:cNvPr>
          <p:cNvSpPr txBox="1"/>
          <p:nvPr userDrawn="1"/>
        </p:nvSpPr>
        <p:spPr>
          <a:xfrm>
            <a:off x="158607" y="4458951"/>
            <a:ext cx="349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>
                <a:solidFill>
                  <a:schemeClr val="bg1"/>
                </a:solidFill>
                <a:latin typeface="Panton Bold" panose="00000500000000000000" pitchFamily="2" charset="0"/>
              </a:rPr>
              <a:t>5</a:t>
            </a:r>
            <a:endParaRPr lang="fr-BE" b="1">
              <a:solidFill>
                <a:schemeClr val="bg1"/>
              </a:solidFill>
              <a:latin typeface="Panton Bold" panose="00000500000000000000" pitchFamily="2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6AE8642F-A70C-BB0F-1C85-AA028B27EA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4075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  <p:sp>
        <p:nvSpPr>
          <p:cNvPr id="5" name="ZoneTexte 2">
            <a:extLst>
              <a:ext uri="{FF2B5EF4-FFF2-40B4-BE49-F238E27FC236}">
                <a16:creationId xmlns:a16="http://schemas.microsoft.com/office/drawing/2014/main" id="{F1D3A613-AEA4-7431-29B2-4849BB94FB11}"/>
              </a:ext>
            </a:extLst>
          </p:cNvPr>
          <p:cNvSpPr txBox="1"/>
          <p:nvPr userDrawn="1"/>
        </p:nvSpPr>
        <p:spPr>
          <a:xfrm>
            <a:off x="838200" y="1657183"/>
            <a:ext cx="10772502" cy="4548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1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2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3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4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 b="0" i="0">
                <a:solidFill>
                  <a:schemeClr val="accent6">
                    <a:lumMod val="75000"/>
                  </a:schemeClr>
                </a:solidFill>
                <a:latin typeface="Panton" pitchFamily="2" charset="77"/>
              </a:rPr>
              <a:t>Titre 5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 b="1" i="0">
                <a:solidFill>
                  <a:schemeClr val="accent6">
                    <a:lumMod val="50000"/>
                  </a:schemeClr>
                </a:solidFill>
                <a:latin typeface="Panton Bold" pitchFamily="2" charset="77"/>
              </a:rPr>
              <a:t>Titre 6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 b="0" i="0">
                <a:solidFill>
                  <a:schemeClr val="accent6">
                    <a:lumMod val="75000"/>
                  </a:schemeClr>
                </a:solidFill>
                <a:latin typeface="Panton" pitchFamily="2" charset="77"/>
              </a:rPr>
              <a:t>Titre 7</a:t>
            </a:r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D8C352BC-DE20-F5AD-DBD1-98FD2653C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fr-BE"/>
              <a:t>ORDRE DU JOUR</a:t>
            </a:r>
          </a:p>
        </p:txBody>
      </p:sp>
      <p:sp>
        <p:nvSpPr>
          <p:cNvPr id="8" name="Organigramme : Alternative 6">
            <a:extLst>
              <a:ext uri="{FF2B5EF4-FFF2-40B4-BE49-F238E27FC236}">
                <a16:creationId xmlns:a16="http://schemas.microsoft.com/office/drawing/2014/main" id="{546BC5C4-BFCE-4ACC-C268-99EBC642E071}"/>
              </a:ext>
            </a:extLst>
          </p:cNvPr>
          <p:cNvSpPr/>
          <p:nvPr userDrawn="1"/>
        </p:nvSpPr>
        <p:spPr>
          <a:xfrm>
            <a:off x="-8482473" y="4995207"/>
            <a:ext cx="10980085" cy="548957"/>
          </a:xfrm>
          <a:prstGeom prst="flowChartAlternateProcess">
            <a:avLst/>
          </a:prstGeom>
          <a:solidFill>
            <a:srgbClr val="118D81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899781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re 6 côt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  <p:sp>
        <p:nvSpPr>
          <p:cNvPr id="6" name="Organigramme : Alternative 6">
            <a:extLst>
              <a:ext uri="{FF2B5EF4-FFF2-40B4-BE49-F238E27FC236}">
                <a16:creationId xmlns:a16="http://schemas.microsoft.com/office/drawing/2014/main" id="{B1F0C075-E502-784D-600D-FCA6B4E90DB3}"/>
              </a:ext>
            </a:extLst>
          </p:cNvPr>
          <p:cNvSpPr/>
          <p:nvPr userDrawn="1"/>
        </p:nvSpPr>
        <p:spPr>
          <a:xfrm>
            <a:off x="-1521069" y="4998989"/>
            <a:ext cx="2154010" cy="548957"/>
          </a:xfrm>
          <a:prstGeom prst="flowChartAlternateProcess">
            <a:avLst/>
          </a:prstGeom>
          <a:solidFill>
            <a:srgbClr val="118D81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0F6E7AA0-D0C9-EEB8-2DCB-A9449794F256}"/>
              </a:ext>
            </a:extLst>
          </p:cNvPr>
          <p:cNvSpPr/>
          <p:nvPr userDrawn="1"/>
        </p:nvSpPr>
        <p:spPr>
          <a:xfrm>
            <a:off x="58579" y="5045214"/>
            <a:ext cx="502276" cy="466806"/>
          </a:xfrm>
          <a:prstGeom prst="ellipse">
            <a:avLst/>
          </a:prstGeom>
          <a:noFill/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ZoneTexte 17">
            <a:extLst>
              <a:ext uri="{FF2B5EF4-FFF2-40B4-BE49-F238E27FC236}">
                <a16:creationId xmlns:a16="http://schemas.microsoft.com/office/drawing/2014/main" id="{43BA9616-10CC-B485-306B-98CBA5B699DA}"/>
              </a:ext>
            </a:extLst>
          </p:cNvPr>
          <p:cNvSpPr txBox="1"/>
          <p:nvPr userDrawn="1"/>
        </p:nvSpPr>
        <p:spPr>
          <a:xfrm>
            <a:off x="134857" y="5093951"/>
            <a:ext cx="349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>
                <a:solidFill>
                  <a:schemeClr val="bg1"/>
                </a:solidFill>
                <a:latin typeface="Panton Bold" panose="00000500000000000000" pitchFamily="2" charset="0"/>
              </a:rPr>
              <a:t>6</a:t>
            </a:r>
            <a:endParaRPr lang="fr-BE" b="1">
              <a:solidFill>
                <a:schemeClr val="bg1"/>
              </a:solidFill>
              <a:latin typeface="Panton Bol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9566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  <p:sp>
        <p:nvSpPr>
          <p:cNvPr id="5" name="ZoneTexte 2">
            <a:extLst>
              <a:ext uri="{FF2B5EF4-FFF2-40B4-BE49-F238E27FC236}">
                <a16:creationId xmlns:a16="http://schemas.microsoft.com/office/drawing/2014/main" id="{F1D3A613-AEA4-7431-29B2-4849BB94FB11}"/>
              </a:ext>
            </a:extLst>
          </p:cNvPr>
          <p:cNvSpPr txBox="1"/>
          <p:nvPr userDrawn="1"/>
        </p:nvSpPr>
        <p:spPr>
          <a:xfrm>
            <a:off x="838200" y="1657183"/>
            <a:ext cx="10772502" cy="4548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1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2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3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4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 b="0" i="0">
                <a:solidFill>
                  <a:schemeClr val="accent6">
                    <a:lumMod val="75000"/>
                  </a:schemeClr>
                </a:solidFill>
                <a:latin typeface="Panton" pitchFamily="2" charset="77"/>
              </a:rPr>
              <a:t>Titre 5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 b="0" i="0">
                <a:solidFill>
                  <a:schemeClr val="accent6">
                    <a:lumMod val="75000"/>
                  </a:schemeClr>
                </a:solidFill>
                <a:latin typeface="Panton" pitchFamily="2" charset="77"/>
              </a:rPr>
              <a:t>Titre 6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 b="1" i="0">
                <a:solidFill>
                  <a:schemeClr val="accent6">
                    <a:lumMod val="50000"/>
                  </a:schemeClr>
                </a:solidFill>
                <a:latin typeface="Panton Bold" pitchFamily="2" charset="77"/>
              </a:rPr>
              <a:t>Titre 7</a:t>
            </a:r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D8C352BC-DE20-F5AD-DBD1-98FD2653C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fr-BE"/>
              <a:t>ORDRE DU JOUR</a:t>
            </a:r>
          </a:p>
        </p:txBody>
      </p:sp>
      <p:sp>
        <p:nvSpPr>
          <p:cNvPr id="8" name="Organigramme : Alternative 6">
            <a:extLst>
              <a:ext uri="{FF2B5EF4-FFF2-40B4-BE49-F238E27FC236}">
                <a16:creationId xmlns:a16="http://schemas.microsoft.com/office/drawing/2014/main" id="{546BC5C4-BFCE-4ACC-C268-99EBC642E071}"/>
              </a:ext>
            </a:extLst>
          </p:cNvPr>
          <p:cNvSpPr/>
          <p:nvPr userDrawn="1"/>
        </p:nvSpPr>
        <p:spPr>
          <a:xfrm>
            <a:off x="-8482473" y="5668973"/>
            <a:ext cx="10980085" cy="548957"/>
          </a:xfrm>
          <a:prstGeom prst="flowChartAlternateProcess">
            <a:avLst/>
          </a:prstGeom>
          <a:solidFill>
            <a:srgbClr val="118D81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150721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re 7 côt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  <p:sp>
        <p:nvSpPr>
          <p:cNvPr id="11" name="Organigramme : Alternative 6">
            <a:extLst>
              <a:ext uri="{FF2B5EF4-FFF2-40B4-BE49-F238E27FC236}">
                <a16:creationId xmlns:a16="http://schemas.microsoft.com/office/drawing/2014/main" id="{C20C98EA-4253-5854-7999-E9D0D39365E3}"/>
              </a:ext>
            </a:extLst>
          </p:cNvPr>
          <p:cNvSpPr/>
          <p:nvPr userDrawn="1"/>
        </p:nvSpPr>
        <p:spPr>
          <a:xfrm>
            <a:off x="-1477108" y="5656713"/>
            <a:ext cx="2110049" cy="548957"/>
          </a:xfrm>
          <a:prstGeom prst="flowChartAlternateProcess">
            <a:avLst/>
          </a:prstGeom>
          <a:solidFill>
            <a:srgbClr val="118D81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6B9350FD-336A-113A-E9F5-36B0CE6F4BB3}"/>
              </a:ext>
            </a:extLst>
          </p:cNvPr>
          <p:cNvSpPr/>
          <p:nvPr userDrawn="1"/>
        </p:nvSpPr>
        <p:spPr>
          <a:xfrm>
            <a:off x="58579" y="5702938"/>
            <a:ext cx="502276" cy="466806"/>
          </a:xfrm>
          <a:prstGeom prst="ellipse">
            <a:avLst/>
          </a:prstGeom>
          <a:noFill/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ZoneTexte 17">
            <a:extLst>
              <a:ext uri="{FF2B5EF4-FFF2-40B4-BE49-F238E27FC236}">
                <a16:creationId xmlns:a16="http://schemas.microsoft.com/office/drawing/2014/main" id="{5357B985-F00C-632B-1CB9-6F941E4A0DDE}"/>
              </a:ext>
            </a:extLst>
          </p:cNvPr>
          <p:cNvSpPr txBox="1"/>
          <p:nvPr userDrawn="1"/>
        </p:nvSpPr>
        <p:spPr>
          <a:xfrm>
            <a:off x="134857" y="5751675"/>
            <a:ext cx="349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>
                <a:solidFill>
                  <a:schemeClr val="bg1"/>
                </a:solidFill>
                <a:latin typeface="Panton Bold" panose="00000500000000000000" pitchFamily="2" charset="0"/>
              </a:rPr>
              <a:t>7</a:t>
            </a:r>
            <a:endParaRPr lang="fr-BE" b="1">
              <a:solidFill>
                <a:schemeClr val="bg1"/>
              </a:solidFill>
              <a:latin typeface="Panton Bol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3040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B77B6F-5545-FE27-C58B-CEB26F3D2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BC563E-5EA0-A938-9CB7-CD46D30B3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D22AB9-7724-4A32-74EB-BF596B4DA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31DF99-E1D7-0F57-E937-09CBAFB2B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19262AA-BB72-D6AA-E3DD-EF490B113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0373A3-9BBF-5A08-D01A-78B2D1571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ECBAA8D-2B07-4EDA-BBE5-D9D146962A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2176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8D5189-0254-1B7C-215A-E3125FBC6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486AE23-F60C-4137-3FEB-DC1B7F2E5D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0693EB-99A3-17FF-2180-41BA18AAF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3B7AB09-2987-B1C3-2266-28C48908A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AAD04C-A051-52A8-8221-15AA00813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8B97F0-3798-B8E6-5595-68DDE2A23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F9F79381-2CCC-4253-992A-6E1D435432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909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604C81-061E-9322-734D-679C6EA4B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E89FE0-C13F-1B3A-EF47-4B062AEDB5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D40501-1BB0-6C0E-0EAC-2B4B5E734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CE0C80-0BFF-1CB3-5419-8099D1C75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532AF9-DE12-A6F8-EB2B-0827A5F13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pPr/>
              <a:t>‹N°›</a:t>
            </a:fld>
            <a:endParaRPr lang="fr-BE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8B2B910-14E1-4293-908C-D52216A8C6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849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452C0D-A3E7-3E94-E65C-5FF6FDE3C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3E9D53-884C-4E80-FB13-8EEB2FD38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87A039-E22E-3896-4EE6-121705673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884AC5-5CDD-59CC-851E-3D6AB632C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965F1B-4D0C-06E9-B6DF-533BF4664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3A102A30-B33A-4308-8B87-FCE40A92D1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81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B063D18-2B7E-8C41-5378-DB53441BC1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E1F0D94-36B1-CB4F-348B-5470F5506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B5A242-E952-8FAB-438F-94EC5F89D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CF6918-0782-18CB-7F42-373CE9E0A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8F4B51-EBC2-0487-CC71-CEC99E82E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14EEB359-109F-40D0-ABF3-E5B0BBB847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0422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A0F6D7DB-8FA7-4EAA-8E8C-6C85F9CC2D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08977"/>
            <a:ext cx="9144000" cy="56749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091F83-A629-4875-BDE6-13A672BB6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6B69E3-A367-48D0-A096-27BB774C4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D52E85-66A6-4ED9-9A82-325723CF9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E8E389E-28C0-4F49-9B7E-00A55262F3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550" y="1481169"/>
            <a:ext cx="7200900" cy="2947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8869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1544C1-09DA-901F-E68B-ED2DD1E096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247BC8-896F-437B-8759-523E49F0F0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FAD4F3-6022-9CF4-8F04-ACA30E56A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en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FE760F-BAD7-532E-BEED-BB5D548BA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964CCE-8ED5-63B3-794F-E00872372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41F1-61AC-48ED-80BA-10BA8763C582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786128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6705BF-6D27-3843-1AF3-7BCD9A5BE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B55545-417E-B30D-9B1F-6B05CB1FE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6A71FA-70EA-F990-F557-E3CA932E7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en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172CFD-B569-F09F-857F-D73B7E2E3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C5A871-E176-4100-F467-DAF429E69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41F1-61AC-48ED-80BA-10BA8763C582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135602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83467-22BF-46CD-C4A9-A5DF7EC73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9FA8C0-B695-609F-87E9-A806BCFCB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EE4C77-6104-6653-2741-D612ED069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en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530139-ABEB-9DE0-0E46-E53085309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B91425-80C5-7A94-62CF-C4EB4DC96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41F1-61AC-48ED-80BA-10BA8763C582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99456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C13773-23EE-3891-8D6A-63CEFBFCC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85A9EE-5284-E498-96CE-4EF7722920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693099F-8459-BA6F-4C63-16400E0A7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7844DB-B69C-7281-A4C9-56CD49452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en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A86CB41-3E18-C57B-6EC9-745A471B7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C5EB6D-06EC-C0DB-8D3D-0A9E14912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41F1-61AC-48ED-80BA-10BA8763C582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788625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468B13-939F-4464-83C1-ECDA0B6E2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EBF1E6-3FCD-C64E-CF63-758808F46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8CDF2A-3125-8941-425B-46230D7665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6563D93-8ABB-4EBD-60BF-C26AC54B3F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3D3651-D1D7-6E13-9BEE-9DE254EAB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C61A5C0-9D81-0019-36FE-3F4ED4DD6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en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E5A8DCF-7E63-D2BF-8CE0-486134B1B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42B5908-FF75-DD9C-44E7-3F2287325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41F1-61AC-48ED-80BA-10BA8763C582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588275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F66331-67CF-53FE-3C9D-4786B46A1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C3EDC2E-A161-BE0B-4FB3-82863C610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en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4F93ED6-1895-6E2F-B441-3D8BD5236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C0FF7C7-7DCE-C4C6-7AA4-93756D618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41F1-61AC-48ED-80BA-10BA8763C582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395603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D43F366-EE17-8904-486A-65E98747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en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D4F466E-3F1D-BC6F-1133-33661CF56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39BB732-3A22-54D7-A2B6-8EC8E8B31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41F1-61AC-48ED-80BA-10BA8763C582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2479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F4CA4C-49B6-8FBC-5473-85DF35981A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29C510-3153-2157-81C8-5D76007E9EE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10325EE-301F-1D76-4D54-FA053DB593B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654B77A-D355-C363-3A11-07E7088E9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anton" panose="00000500000000000000" pitchFamily="2" charset="0"/>
              </a:defRPr>
            </a:lvl1pPr>
          </a:lstStyle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B7760E6-30F4-BDC3-DF67-E5BB33963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FC28E0-888C-6FB5-98DA-52B3F9FA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anton" panose="00000500000000000000" pitchFamily="2" charset="0"/>
              </a:defRPr>
            </a:lvl1pPr>
          </a:lstStyle>
          <a:p>
            <a:fld id="{C659C1CB-5152-4407-8A75-B6EF0D386FD7}" type="slidenum">
              <a:rPr lang="fr-BE" smtClean="0"/>
              <a:pPr/>
              <a:t>‹N°›</a:t>
            </a:fld>
            <a:endParaRPr lang="fr-BE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B03E912-D6CB-42EB-9B31-89493B37D6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575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AF8E27-5B3C-1911-7FC5-EF9D3EC52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14459E-77E5-97EB-D4EC-1300525F9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B719A27-8EBB-712E-F178-A41C3C928E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219CF0-8023-A82F-63F4-2F81A9E36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en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CE871D-C378-4AEB-10EE-B01E79340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8BDA34-1C04-E247-CD32-245946200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41F1-61AC-48ED-80BA-10BA8763C582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391969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25462A-4664-8AA5-6BD7-AC7BAE97A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DCE2DB9-67E5-1D41-34F2-991E012222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34E8848-17F4-431E-C6BF-33A2B25D3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32C33B-051A-EAE2-B3EB-A08CF7D7A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en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8E87CD-C056-302B-6134-1470E1C44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9CE492-B44A-FDE1-93B9-FD7102F5F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41F1-61AC-48ED-80BA-10BA8763C582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7120367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9A7D1D-9BE0-3768-AE79-342544DF8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C00EA41-B87B-C918-5A8F-619EA75B6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628339-8528-AB06-B337-18376F9D6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en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07D02E-1B7F-70A3-54B0-21B71237E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60F783-844C-CA1B-432F-A613E07A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41F1-61AC-48ED-80BA-10BA8763C582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630494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A8640C1-E759-DB3A-1E55-C10B52C515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2BAF5B6-FB15-A46D-A9C3-2D7299F8B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4F85D4-79EB-876B-420F-748DEA411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en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D371AF-1703-6717-CC9C-1DD23D6B7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6DCD6C-B1B4-6619-2923-02325997E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41F1-61AC-48ED-80BA-10BA8763C582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62597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DC91CC-857E-8C81-BF0C-E5CAC882B7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33387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D8A2785-2900-63D3-6109-B1C52DCE99C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C58C02-AEEF-D049-5207-9425951C3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997840E-0C94-ED8F-A249-56A4621BAB8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4255E29-00A5-6590-764A-5595DD1BC4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CAEC5E2-8A98-47B6-5704-AF14C5580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C9B1A97-238C-BB38-BED6-5FCAB1C4D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67F3158-7C34-D3AA-7064-521D74541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pPr/>
              <a:t>‹N°›</a:t>
            </a:fld>
            <a:endParaRPr lang="fr-BE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764BCBEE-A1CC-41C9-B6AF-1820E7DBEC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753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0F5957-6F2B-C7E8-7B1D-0BE4F04F6B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54335"/>
            <a:ext cx="10515600" cy="1325563"/>
          </a:xfrm>
        </p:spPr>
        <p:txBody>
          <a:bodyPr>
            <a:normAutofit/>
          </a:bodyPr>
          <a:lstStyle>
            <a:lvl1pPr>
              <a:defRPr sz="4000">
                <a:latin typeface="Panton" panose="00000500000000000000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1959DAD-28C5-16A4-5253-9B38C399B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9D7710C-5DB8-8280-FDC2-1EDA2915C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415111D-5730-E700-942F-B853D355C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pPr/>
              <a:t>‹N°›</a:t>
            </a:fld>
            <a:endParaRPr lang="fr-BE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82CE860-8895-4948-9F91-8FFEAF1960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54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62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 sans feu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7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1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C8EA38-5DA6-0758-4C6E-C5F7A837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26AB9B-96B9-9770-84FA-C6CD1AFE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307178-F39B-7F2F-9D7A-97C8E962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C0E48A6-93C0-4601-8757-26FEDE5C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18" y="10145"/>
            <a:ext cx="1341723" cy="575024"/>
          </a:xfrm>
          <a:prstGeom prst="rect">
            <a:avLst/>
          </a:prstGeom>
        </p:spPr>
      </p:pic>
      <p:sp>
        <p:nvSpPr>
          <p:cNvPr id="5" name="ZoneTexte 2">
            <a:extLst>
              <a:ext uri="{FF2B5EF4-FFF2-40B4-BE49-F238E27FC236}">
                <a16:creationId xmlns:a16="http://schemas.microsoft.com/office/drawing/2014/main" id="{CB8AFB61-88E9-C57A-1B11-774710572710}"/>
              </a:ext>
            </a:extLst>
          </p:cNvPr>
          <p:cNvSpPr txBox="1"/>
          <p:nvPr userDrawn="1"/>
        </p:nvSpPr>
        <p:spPr>
          <a:xfrm>
            <a:off x="838200" y="1657183"/>
            <a:ext cx="10772502" cy="4548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 b="1">
                <a:solidFill>
                  <a:schemeClr val="accent6">
                    <a:lumMod val="50000"/>
                  </a:schemeClr>
                </a:solidFill>
                <a:latin typeface="Panton Bold" panose="00000500000000000000"/>
              </a:rPr>
              <a:t>Titre 1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2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3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4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5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6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sz="2800">
                <a:solidFill>
                  <a:schemeClr val="accent6">
                    <a:lumMod val="75000"/>
                  </a:schemeClr>
                </a:solidFill>
                <a:latin typeface="Panton" panose="00000500000000000000"/>
              </a:rPr>
              <a:t>Titre 7</a:t>
            </a:r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2BAAADF3-627A-812E-27D6-8AE9C4344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fr-BE"/>
              <a:t>ORDRE DU JOUR</a:t>
            </a:r>
          </a:p>
        </p:txBody>
      </p:sp>
      <p:sp>
        <p:nvSpPr>
          <p:cNvPr id="8" name="Organigramme : Alternative 12">
            <a:extLst>
              <a:ext uri="{FF2B5EF4-FFF2-40B4-BE49-F238E27FC236}">
                <a16:creationId xmlns:a16="http://schemas.microsoft.com/office/drawing/2014/main" id="{76520955-3C89-4DA8-8983-0A7758DF6801}"/>
              </a:ext>
            </a:extLst>
          </p:cNvPr>
          <p:cNvSpPr/>
          <p:nvPr userDrawn="1"/>
        </p:nvSpPr>
        <p:spPr>
          <a:xfrm>
            <a:off x="-2959491" y="1768158"/>
            <a:ext cx="5918982" cy="548957"/>
          </a:xfrm>
          <a:prstGeom prst="flowChartAlternateProcess">
            <a:avLst/>
          </a:prstGeom>
          <a:solidFill>
            <a:srgbClr val="118D81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165110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3F7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9E5818D-D420-528B-66F5-94FA46DAE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7A8B29-107A-2034-2589-1BFD9B0C1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D5089C-0E09-2E0D-479F-A3A0D7616A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Panton" panose="00000500000000000000" pitchFamily="2" charset="0"/>
              </a:defRPr>
            </a:lvl1pPr>
          </a:lstStyle>
          <a:p>
            <a:r>
              <a:rPr lang="en-US"/>
              <a:t>Dernière mise à jour le 22 mai 2024</a:t>
            </a:r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90EA00-A07C-9D42-F83A-24FCEE35F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Panton" panose="00000500000000000000" pitchFamily="2" charset="0"/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3F1976-6C8B-6907-7492-09A4A6A64F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Panton" panose="00000500000000000000" pitchFamily="2" charset="0"/>
              </a:defRPr>
            </a:lvl1pPr>
          </a:lstStyle>
          <a:p>
            <a:fld id="{AF75C2E0-DAFB-415F-BDAC-7DE8C38E8799}" type="slidenum">
              <a:rPr lang="fr-BE" smtClean="0"/>
              <a:pPr/>
              <a:t>‹N°›</a:t>
            </a:fld>
            <a:endParaRPr lang="fr-BE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1D73C2A-7C14-4D6F-AAAF-0BD0FFF3F44E}"/>
              </a:ext>
            </a:extLst>
          </p:cNvPr>
          <p:cNvPicPr>
            <a:picLocks noChangeAspect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8694" y="5333577"/>
            <a:ext cx="1148412" cy="1686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20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23" r:id="rId8"/>
    <p:sldLayoutId id="2147483724" r:id="rId9"/>
    <p:sldLayoutId id="2147483725" r:id="rId10"/>
    <p:sldLayoutId id="2147483764" r:id="rId11"/>
    <p:sldLayoutId id="2147483726" r:id="rId12"/>
    <p:sldLayoutId id="2147483727" r:id="rId13"/>
    <p:sldLayoutId id="2147483765" r:id="rId14"/>
    <p:sldLayoutId id="2147483728" r:id="rId15"/>
    <p:sldLayoutId id="2147483729" r:id="rId16"/>
    <p:sldLayoutId id="2147483766" r:id="rId17"/>
    <p:sldLayoutId id="2147483730" r:id="rId18"/>
    <p:sldLayoutId id="2147483731" r:id="rId19"/>
    <p:sldLayoutId id="2147483767" r:id="rId20"/>
    <p:sldLayoutId id="2147483732" r:id="rId21"/>
    <p:sldLayoutId id="2147483733" r:id="rId22"/>
    <p:sldLayoutId id="2147483763" r:id="rId23"/>
    <p:sldLayoutId id="2147483734" r:id="rId24"/>
    <p:sldLayoutId id="2147483735" r:id="rId25"/>
    <p:sldLayoutId id="2147483736" r:id="rId26"/>
    <p:sldLayoutId id="2147483737" r:id="rId27"/>
    <p:sldLayoutId id="2147483718" r:id="rId28"/>
    <p:sldLayoutId id="2147483719" r:id="rId29"/>
    <p:sldLayoutId id="2147483720" r:id="rId30"/>
    <p:sldLayoutId id="2147483721" r:id="rId31"/>
    <p:sldLayoutId id="2147483722" r:id="rId3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6">
              <a:lumMod val="50000"/>
            </a:schemeClr>
          </a:solidFill>
          <a:latin typeface="Panton Bold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>
              <a:lumMod val="50000"/>
            </a:schemeClr>
          </a:solidFill>
          <a:latin typeface="Panton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>
              <a:lumMod val="75000"/>
            </a:schemeClr>
          </a:solidFill>
          <a:latin typeface="Panton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>
              <a:lumMod val="75000"/>
            </a:schemeClr>
          </a:solidFill>
          <a:latin typeface="Panton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>
              <a:lumMod val="75000"/>
            </a:schemeClr>
          </a:solidFill>
          <a:latin typeface="Panton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>
              <a:lumMod val="75000"/>
            </a:schemeClr>
          </a:solidFill>
          <a:latin typeface="Panton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3F7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9F36FC-A1D2-4A77-BBC6-F2BA8CBD1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4766A8-1AFF-4539-B3E0-FDFC60764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976BB0-4726-8D30-8825-CE06D6BF3A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Dernière mise à jour le 22 mai 2024</a:t>
            </a:r>
            <a:endParaRPr lang="en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1108EE-1493-3C22-D647-16EDC27610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FA2232-3C2F-8D97-3D20-E1DB440A4F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241F1-61AC-48ED-80BA-10BA8763C582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4016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8.svg"/><Relationship Id="rId7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hyperlink" Target="http://www.corder.be/formations" TargetMode="External"/><Relationship Id="rId4" Type="http://schemas.openxmlformats.org/officeDocument/2006/relationships/hyperlink" Target="http://www.phytolicence.be/" TargetMode="External"/><Relationship Id="rId9" Type="http://schemas.openxmlformats.org/officeDocument/2006/relationships/hyperlink" Target="https://www.corder.be/fr/%C3%A9valuations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8.svg"/><Relationship Id="rId7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hyperlink" Target="http://www.corder.be/formations" TargetMode="External"/><Relationship Id="rId4" Type="http://schemas.openxmlformats.org/officeDocument/2006/relationships/hyperlink" Target="http://www.phytolicence.be/" TargetMode="External"/><Relationship Id="rId9" Type="http://schemas.openxmlformats.org/officeDocument/2006/relationships/hyperlink" Target="https://www.corder.be/fr/%C3%A9valuations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hyperlink" Target="https://www.corder.be/fr/%C3%A9valuation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www.corder.be/formations" TargetMode="External"/><Relationship Id="rId5" Type="http://schemas.openxmlformats.org/officeDocument/2006/relationships/hyperlink" Target="http://www.phytolicence.be/" TargetMode="External"/><Relationship Id="rId10" Type="http://schemas.openxmlformats.org/officeDocument/2006/relationships/hyperlink" Target="http://www.corder.be/&#233;valuations" TargetMode="External"/><Relationship Id="rId4" Type="http://schemas.openxmlformats.org/officeDocument/2006/relationships/image" Target="../media/image6.sv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svg"/><Relationship Id="rId7" Type="http://schemas.openxmlformats.org/officeDocument/2006/relationships/hyperlink" Target="https://www.corder.be/fr/%C3%A9valuations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www.corder.be/&#233;valuations" TargetMode="External"/><Relationship Id="rId5" Type="http://schemas.openxmlformats.org/officeDocument/2006/relationships/hyperlink" Target="http://www.corder.be/formations" TargetMode="External"/><Relationship Id="rId4" Type="http://schemas.openxmlformats.org/officeDocument/2006/relationships/hyperlink" Target="http://www.phytolicence.be/" TargetMode="External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6.svg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www.corder.be/fr/%C3%A9valuations" TargetMode="External"/><Relationship Id="rId5" Type="http://schemas.openxmlformats.org/officeDocument/2006/relationships/hyperlink" Target="http://www.corder.be/formations" TargetMode="External"/><Relationship Id="rId4" Type="http://schemas.openxmlformats.org/officeDocument/2006/relationships/hyperlink" Target="http://www.phytolicence.be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6.svg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www.corder.be/fr/%C3%A9valuations" TargetMode="External"/><Relationship Id="rId5" Type="http://schemas.openxmlformats.org/officeDocument/2006/relationships/hyperlink" Target="http://www.corder.be/formations" TargetMode="External"/><Relationship Id="rId4" Type="http://schemas.openxmlformats.org/officeDocument/2006/relationships/hyperlink" Target="http://www.phytolicence.be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6.svg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www.corder.be/fr/%C3%A9valuations" TargetMode="External"/><Relationship Id="rId5" Type="http://schemas.openxmlformats.org/officeDocument/2006/relationships/hyperlink" Target="http://www.corder.be/formations" TargetMode="External"/><Relationship Id="rId4" Type="http://schemas.openxmlformats.org/officeDocument/2006/relationships/hyperlink" Target="http://www.phytolicence.be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7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11" Type="http://schemas.openxmlformats.org/officeDocument/2006/relationships/hyperlink" Target="http://www.corder.be/formations" TargetMode="External"/><Relationship Id="rId5" Type="http://schemas.openxmlformats.org/officeDocument/2006/relationships/hyperlink" Target="http://www.phytolicence.be/" TargetMode="External"/><Relationship Id="rId10" Type="http://schemas.openxmlformats.org/officeDocument/2006/relationships/hyperlink" Target="http://www.corder.be/&#233;valuations" TargetMode="External"/><Relationship Id="rId4" Type="http://schemas.openxmlformats.org/officeDocument/2006/relationships/image" Target="../media/image8.svg"/><Relationship Id="rId9" Type="http://schemas.openxmlformats.org/officeDocument/2006/relationships/image" Target="../media/image10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8.svg"/><Relationship Id="rId7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hyperlink" Target="http://www.corder.be/formations" TargetMode="External"/><Relationship Id="rId4" Type="http://schemas.openxmlformats.org/officeDocument/2006/relationships/hyperlink" Target="http://www.phytolicence.be/" TargetMode="External"/><Relationship Id="rId9" Type="http://schemas.openxmlformats.org/officeDocument/2006/relationships/hyperlink" Target="https://www.corder.be/fr/%C3%A9valuat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311C1C9-FA78-642C-E2A3-37B624FEC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8F305209-EED8-B898-F846-A714C7431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80145"/>
            <a:ext cx="10515600" cy="2706255"/>
          </a:xfrm>
        </p:spPr>
        <p:txBody>
          <a:bodyPr>
            <a:normAutofit/>
          </a:bodyPr>
          <a:lstStyle/>
          <a:p>
            <a:pPr algn="ctr"/>
            <a:r>
              <a:rPr lang="fr-FR" sz="4000">
                <a:solidFill>
                  <a:srgbClr val="94C11F"/>
                </a:solidFill>
              </a:rPr>
              <a:t>Obtention de la </a:t>
            </a:r>
            <a:r>
              <a:rPr kumimoji="0" lang="fr-FR" sz="4000" b="0" i="0" u="none" strike="noStrike" kern="1200" cap="none" spc="0" normalizeH="0" baseline="0" noProof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PHY</a:t>
            </a:r>
            <a:r>
              <a:rPr kumimoji="0" lang="fr-FR" sz="4000" b="0" i="0" u="none" strike="noStrike" kern="1200" cap="none" spc="0" normalizeH="0" baseline="0" noProof="0">
                <a:ln>
                  <a:noFill/>
                </a:ln>
                <a:solidFill>
                  <a:srgbClr val="1FA8A1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TO</a:t>
            </a:r>
            <a:r>
              <a:rPr kumimoji="0" lang="fr-FR" sz="4000" b="0" i="0" u="none" strike="noStrike" kern="1200" cap="none" spc="0" normalizeH="0" baseline="0" noProof="0">
                <a:ln>
                  <a:noFill/>
                </a:ln>
                <a:solidFill>
                  <a:srgbClr val="4D9C18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LI</a:t>
            </a:r>
            <a:r>
              <a:rPr kumimoji="0" lang="fr-FR" sz="4000" b="0" i="0" u="none" strike="noStrike" kern="1200" cap="none" spc="0" normalizeH="0" baseline="0" noProof="0">
                <a:ln>
                  <a:noFill/>
                </a:ln>
                <a:solidFill>
                  <a:srgbClr val="94C11F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CEN</a:t>
            </a:r>
            <a:r>
              <a:rPr kumimoji="0" lang="fr-FR" sz="4000" b="0" i="0" u="none" strike="noStrike" kern="1200" cap="none" spc="0" normalizeH="0" baseline="0" noProof="0">
                <a:ln>
                  <a:noFill/>
                </a:ln>
                <a:solidFill>
                  <a:srgbClr val="DDDC0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</a:t>
            </a:r>
            <a:r>
              <a:rPr lang="fr-FR" sz="4000">
                <a:solidFill>
                  <a:srgbClr val="94C11F"/>
                </a:solidFill>
              </a:rPr>
              <a:t> :</a:t>
            </a:r>
            <a:br>
              <a:rPr lang="fr-FR" sz="4000">
                <a:solidFill>
                  <a:srgbClr val="94C11F"/>
                </a:solidFill>
              </a:rPr>
            </a:br>
            <a:r>
              <a:rPr lang="fr-FR" sz="3600">
                <a:solidFill>
                  <a:srgbClr val="94C11F"/>
                </a:solidFill>
              </a:rPr>
              <a:t>Votre guide complet</a:t>
            </a:r>
            <a:endParaRPr lang="fr-BE" sz="4000">
              <a:solidFill>
                <a:srgbClr val="94C11F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B40513-B7DC-DF6F-84CC-01394AE63A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11782" y="6492875"/>
            <a:ext cx="2743200" cy="365125"/>
          </a:xfrm>
        </p:spPr>
        <p:txBody>
          <a:bodyPr/>
          <a:lstStyle/>
          <a:p>
            <a:r>
              <a:rPr lang="en-US"/>
              <a:t>Dernière mise à jour le 22 mai 2024</a:t>
            </a:r>
            <a:endParaRPr lang="fr-BE"/>
          </a:p>
        </p:txBody>
      </p:sp>
      <p:pic>
        <p:nvPicPr>
          <p:cNvPr id="12" name="Image 11" descr="Une image contenant Graphique, graphisme, texte, Police&#10;&#10;Description générée automatiquement">
            <a:extLst>
              <a:ext uri="{FF2B5EF4-FFF2-40B4-BE49-F238E27FC236}">
                <a16:creationId xmlns:a16="http://schemas.microsoft.com/office/drawing/2014/main" id="{9DD9A8BF-8E3C-696E-F11C-ED02E693D2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566" y="419246"/>
            <a:ext cx="5211645" cy="216525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FFFF6F1-ED35-A992-125B-7F10D0D724BC}"/>
              </a:ext>
            </a:extLst>
          </p:cNvPr>
          <p:cNvSpPr/>
          <p:nvPr/>
        </p:nvSpPr>
        <p:spPr>
          <a:xfrm>
            <a:off x="10328162" y="18472"/>
            <a:ext cx="1845365" cy="727587"/>
          </a:xfrm>
          <a:prstGeom prst="rect">
            <a:avLst/>
          </a:prstGeom>
          <a:solidFill>
            <a:srgbClr val="F3F7F8"/>
          </a:solidFill>
          <a:ln>
            <a:solidFill>
              <a:srgbClr val="F3F7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2042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que 2" descr="Présentation avec graphique à barres contour">
            <a:extLst>
              <a:ext uri="{FF2B5EF4-FFF2-40B4-BE49-F238E27FC236}">
                <a16:creationId xmlns:a16="http://schemas.microsoft.com/office/drawing/2014/main" id="{70AD0C83-6D2B-F89E-44DD-618014BF68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77250" y="182233"/>
            <a:ext cx="626391" cy="626391"/>
          </a:xfrm>
          <a:prstGeom prst="rect">
            <a:avLst/>
          </a:prstGeom>
        </p:spPr>
      </p:pic>
      <p:sp>
        <p:nvSpPr>
          <p:cNvPr id="8" name="Titre 5">
            <a:extLst>
              <a:ext uri="{FF2B5EF4-FFF2-40B4-BE49-F238E27FC236}">
                <a16:creationId xmlns:a16="http://schemas.microsoft.com/office/drawing/2014/main" id="{288A2E85-6348-F202-E346-2F9484CFD973}"/>
              </a:ext>
            </a:extLst>
          </p:cNvPr>
          <p:cNvSpPr txBox="1">
            <a:spLocks/>
          </p:cNvSpPr>
          <p:nvPr/>
        </p:nvSpPr>
        <p:spPr>
          <a:xfrm>
            <a:off x="3533923" y="134071"/>
            <a:ext cx="6385932" cy="743802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6">
                    <a:lumMod val="50000"/>
                  </a:schemeClr>
                </a:solidFill>
                <a:latin typeface="Panton Bold" panose="000005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fr-BE" dirty="0">
                <a:solidFill>
                  <a:srgbClr val="009999"/>
                </a:solidFill>
                <a:latin typeface="Panton"/>
              </a:rPr>
              <a:t>La 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PHY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1FA8A1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TO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4D9C18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LI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94C11F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CEN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DDDC0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</a:t>
            </a:r>
            <a:r>
              <a:rPr lang="fr-BE" dirty="0">
                <a:solidFill>
                  <a:srgbClr val="009999"/>
                </a:solidFill>
                <a:latin typeface="Panton"/>
              </a:rPr>
              <a:t> P3</a:t>
            </a:r>
            <a:endParaRPr lang="fr-BE" sz="4400" dirty="0">
              <a:solidFill>
                <a:srgbClr val="009999"/>
              </a:solidFill>
              <a:latin typeface="Panton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14FD4ED-FC01-673A-EA3C-C3BE4D43B6D5}"/>
              </a:ext>
            </a:extLst>
          </p:cNvPr>
          <p:cNvSpPr txBox="1"/>
          <p:nvPr/>
        </p:nvSpPr>
        <p:spPr>
          <a:xfrm>
            <a:off x="1700148" y="1782046"/>
            <a:ext cx="1379900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BE">
                <a:solidFill>
                  <a:srgbClr val="1D1D1B"/>
                </a:solidFill>
                <a:latin typeface="Panton"/>
              </a:rPr>
              <a:t>É</a:t>
            </a:r>
            <a:r>
              <a:rPr lang="fr-BE">
                <a:latin typeface="Panton"/>
              </a:rPr>
              <a:t>valuation</a:t>
            </a:r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80761E0-F3D3-EDED-366A-CBCFAABC1884}"/>
              </a:ext>
            </a:extLst>
          </p:cNvPr>
          <p:cNvSpPr txBox="1"/>
          <p:nvPr/>
        </p:nvSpPr>
        <p:spPr>
          <a:xfrm>
            <a:off x="950589" y="2489422"/>
            <a:ext cx="1031341" cy="408623"/>
          </a:xfrm>
          <a:prstGeom prst="roundRect">
            <a:avLst/>
          </a:prstGeom>
          <a:solidFill>
            <a:srgbClr val="E96B61"/>
          </a:solidFill>
          <a:ln>
            <a:solidFill>
              <a:srgbClr val="C0000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BE">
                <a:solidFill>
                  <a:srgbClr val="1D1D1B"/>
                </a:solidFill>
                <a:latin typeface="Panton"/>
              </a:rPr>
              <a:t>É</a:t>
            </a:r>
            <a:r>
              <a:rPr lang="fr-BE">
                <a:latin typeface="Panton"/>
              </a:rPr>
              <a:t>chec</a:t>
            </a:r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6260477-39DC-3F73-E5CC-C17C992635AA}"/>
              </a:ext>
            </a:extLst>
          </p:cNvPr>
          <p:cNvSpPr txBox="1"/>
          <p:nvPr/>
        </p:nvSpPr>
        <p:spPr>
          <a:xfrm>
            <a:off x="2827305" y="2489423"/>
            <a:ext cx="1281820" cy="408623"/>
          </a:xfrm>
          <a:prstGeom prst="roundRect">
            <a:avLst/>
          </a:prstGeom>
          <a:solidFill>
            <a:srgbClr val="94C10D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Réussite</a:t>
            </a:r>
          </a:p>
        </p:txBody>
      </p:sp>
      <p:sp>
        <p:nvSpPr>
          <p:cNvPr id="12" name="Flèche : courbe vers la gauche 11">
            <a:extLst>
              <a:ext uri="{FF2B5EF4-FFF2-40B4-BE49-F238E27FC236}">
                <a16:creationId xmlns:a16="http://schemas.microsoft.com/office/drawing/2014/main" id="{9998DD47-23C1-97EA-36E8-80A2FC42BF82}"/>
              </a:ext>
            </a:extLst>
          </p:cNvPr>
          <p:cNvSpPr/>
          <p:nvPr/>
        </p:nvSpPr>
        <p:spPr>
          <a:xfrm rot="13875662">
            <a:off x="1105369" y="1675702"/>
            <a:ext cx="280986" cy="838597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A162BDA-7B0B-FB81-2083-E0C2335106A8}"/>
              </a:ext>
            </a:extLst>
          </p:cNvPr>
          <p:cNvSpPr txBox="1"/>
          <p:nvPr/>
        </p:nvSpPr>
        <p:spPr>
          <a:xfrm>
            <a:off x="1861007" y="3215866"/>
            <a:ext cx="3384000" cy="396000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Demande de la phytolicence PL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4F023F0-561E-AC38-BC7D-4C2D56A5179E}"/>
              </a:ext>
            </a:extLst>
          </p:cNvPr>
          <p:cNvSpPr txBox="1"/>
          <p:nvPr/>
        </p:nvSpPr>
        <p:spPr>
          <a:xfrm>
            <a:off x="5467080" y="4463799"/>
            <a:ext cx="58479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Obtention d’un numéro de phytolicence</a:t>
            </a:r>
          </a:p>
          <a:p>
            <a:r>
              <a:rPr lang="fr-BE" sz="1400">
                <a:latin typeface="Panton" panose="00000500000000000000" pitchFamily="2" charset="0"/>
              </a:rPr>
              <a:t>Durée de validité : 6 ans</a:t>
            </a:r>
          </a:p>
          <a:p>
            <a:r>
              <a:rPr lang="fr-BE" sz="1400">
                <a:latin typeface="Panton" panose="00000500000000000000" pitchFamily="2" charset="0"/>
              </a:rPr>
              <a:t>Gestion et modifications sur votre compte en ligne </a:t>
            </a:r>
            <a:r>
              <a:rPr lang="fr-BE" sz="1400" b="1">
                <a:solidFill>
                  <a:srgbClr val="008080"/>
                </a:solidFill>
                <a:latin typeface="Panton" panose="000005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www.phytolicence.be</a:t>
            </a:r>
            <a:r>
              <a:rPr lang="fr-BE" sz="1400" b="1">
                <a:solidFill>
                  <a:srgbClr val="008080"/>
                </a:solidFill>
                <a:latin typeface="Panton" panose="00000500000000000000" pitchFamily="2" charset="0"/>
              </a:rPr>
              <a:t>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AA91FE4-7EBF-0142-F67B-CA785973573E}"/>
              </a:ext>
            </a:extLst>
          </p:cNvPr>
          <p:cNvSpPr txBox="1"/>
          <p:nvPr/>
        </p:nvSpPr>
        <p:spPr>
          <a:xfrm>
            <a:off x="5509466" y="3291245"/>
            <a:ext cx="530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 Faire la demande sur le site </a:t>
            </a:r>
            <a:r>
              <a:rPr lang="fr-BE" sz="1400" b="1" u="sng">
                <a:solidFill>
                  <a:srgbClr val="008080"/>
                </a:solidFill>
                <a:latin typeface="Panton" panose="000005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www.phytolicence.be</a:t>
            </a:r>
            <a:r>
              <a:rPr lang="fr-BE" sz="1400" b="1" u="sng">
                <a:solidFill>
                  <a:srgbClr val="008080"/>
                </a:solidFill>
                <a:latin typeface="Panton" panose="00000500000000000000" pitchFamily="2" charset="0"/>
              </a:rPr>
              <a:t> </a:t>
            </a:r>
            <a:r>
              <a:rPr lang="fr-BE" sz="1400">
                <a:latin typeface="Panton" panose="00000500000000000000" pitchFamily="2" charset="0"/>
              </a:rPr>
              <a:t>dans les 6 ans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FB1856BD-965F-900F-E510-3EAC1EEEB07C}"/>
              </a:ext>
            </a:extLst>
          </p:cNvPr>
          <p:cNvGrpSpPr/>
          <p:nvPr/>
        </p:nvGrpSpPr>
        <p:grpSpPr>
          <a:xfrm>
            <a:off x="854360" y="906119"/>
            <a:ext cx="3156727" cy="560880"/>
            <a:chOff x="225480" y="4035"/>
            <a:chExt cx="3156727" cy="560880"/>
          </a:xfrm>
        </p:grpSpPr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3B7A2460-E8A1-614E-042F-88D287ED463C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solidFill>
              <a:srgbClr val="009999"/>
            </a:solidFill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/>
            </a:p>
          </p:txBody>
        </p:sp>
        <p:sp>
          <p:nvSpPr>
            <p:cNvPr id="21" name="Rectangle : coins arrondis 4">
              <a:extLst>
                <a:ext uri="{FF2B5EF4-FFF2-40B4-BE49-F238E27FC236}">
                  <a16:creationId xmlns:a16="http://schemas.microsoft.com/office/drawing/2014/main" id="{6621B021-9194-9F30-547B-AD1BD937E4A0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sz="1900" kern="1200">
                  <a:latin typeface="Panton" panose="00000500000000000000" pitchFamily="2" charset="0"/>
                </a:rPr>
                <a:t>Formation </a:t>
              </a:r>
              <a:r>
                <a:rPr lang="fr-BE" sz="1900" b="1" kern="1200">
                  <a:latin typeface="Panton" panose="00000500000000000000" pitchFamily="2" charset="0"/>
                </a:rPr>
                <a:t>initiale</a:t>
              </a:r>
              <a:r>
                <a:rPr lang="fr-BE" sz="1900" kern="1200">
                  <a:latin typeface="Panton" panose="00000500000000000000" pitchFamily="2" charset="0"/>
                </a:rPr>
                <a:t> P3 (12</a:t>
              </a:r>
              <a:r>
                <a:rPr lang="fr-BE" sz="1900">
                  <a:latin typeface="Panton" panose="00000500000000000000" pitchFamily="2" charset="0"/>
                </a:rPr>
                <a:t>0</a:t>
              </a:r>
              <a:r>
                <a:rPr lang="fr-BE" sz="1900" kern="1200">
                  <a:latin typeface="Panton" panose="00000500000000000000" pitchFamily="2" charset="0"/>
                </a:rPr>
                <a:t>h)</a:t>
              </a:r>
              <a:endParaRPr lang="en-BE" sz="1900" kern="1200">
                <a:latin typeface="Panton" panose="00000500000000000000" pitchFamily="2" charset="0"/>
              </a:endParaRPr>
            </a:p>
          </p:txBody>
        </p:sp>
      </p:grpSp>
      <p:sp>
        <p:nvSpPr>
          <p:cNvPr id="23" name="Flèche : bas 22">
            <a:extLst>
              <a:ext uri="{FF2B5EF4-FFF2-40B4-BE49-F238E27FC236}">
                <a16:creationId xmlns:a16="http://schemas.microsoft.com/office/drawing/2014/main" id="{51F6DA59-06A0-30CF-6BCC-47599272439F}"/>
              </a:ext>
            </a:extLst>
          </p:cNvPr>
          <p:cNvSpPr/>
          <p:nvPr/>
        </p:nvSpPr>
        <p:spPr>
          <a:xfrm>
            <a:off x="2304090" y="1494583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4" name="Flèche : bas 23">
            <a:extLst>
              <a:ext uri="{FF2B5EF4-FFF2-40B4-BE49-F238E27FC236}">
                <a16:creationId xmlns:a16="http://schemas.microsoft.com/office/drawing/2014/main" id="{9E00A662-472D-659B-13DE-12E26BAFB55A}"/>
              </a:ext>
            </a:extLst>
          </p:cNvPr>
          <p:cNvSpPr/>
          <p:nvPr/>
        </p:nvSpPr>
        <p:spPr>
          <a:xfrm rot="19673367">
            <a:off x="2840039" y="2212512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5" name="Flèche : bas 24">
            <a:extLst>
              <a:ext uri="{FF2B5EF4-FFF2-40B4-BE49-F238E27FC236}">
                <a16:creationId xmlns:a16="http://schemas.microsoft.com/office/drawing/2014/main" id="{B1C09017-5FE8-85EF-98BD-0C8641D25738}"/>
              </a:ext>
            </a:extLst>
          </p:cNvPr>
          <p:cNvSpPr/>
          <p:nvPr/>
        </p:nvSpPr>
        <p:spPr>
          <a:xfrm rot="2576415">
            <a:off x="1656960" y="2215503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6" name="Flèche : bas 25">
            <a:extLst>
              <a:ext uri="{FF2B5EF4-FFF2-40B4-BE49-F238E27FC236}">
                <a16:creationId xmlns:a16="http://schemas.microsoft.com/office/drawing/2014/main" id="{E7669FF5-FF4E-B087-78C2-00A342C6C059}"/>
              </a:ext>
            </a:extLst>
          </p:cNvPr>
          <p:cNvSpPr/>
          <p:nvPr/>
        </p:nvSpPr>
        <p:spPr>
          <a:xfrm>
            <a:off x="3382207" y="2918901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3555D7A0-4A25-1322-08E1-EF72F273C938}"/>
              </a:ext>
            </a:extLst>
          </p:cNvPr>
          <p:cNvSpPr txBox="1"/>
          <p:nvPr/>
        </p:nvSpPr>
        <p:spPr>
          <a:xfrm>
            <a:off x="1971002" y="4578282"/>
            <a:ext cx="3089939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Obtention de la phytolicence</a:t>
            </a:r>
          </a:p>
        </p:txBody>
      </p:sp>
      <p:sp>
        <p:nvSpPr>
          <p:cNvPr id="28" name="Flèche : bas 27">
            <a:extLst>
              <a:ext uri="{FF2B5EF4-FFF2-40B4-BE49-F238E27FC236}">
                <a16:creationId xmlns:a16="http://schemas.microsoft.com/office/drawing/2014/main" id="{6B0FBA3C-D596-E9E1-421D-1B0E7A7F483A}"/>
              </a:ext>
            </a:extLst>
          </p:cNvPr>
          <p:cNvSpPr/>
          <p:nvPr/>
        </p:nvSpPr>
        <p:spPr>
          <a:xfrm>
            <a:off x="3400753" y="3646985"/>
            <a:ext cx="153470" cy="249038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31" name="Graphique 30" descr="Mille contour">
            <a:extLst>
              <a:ext uri="{FF2B5EF4-FFF2-40B4-BE49-F238E27FC236}">
                <a16:creationId xmlns:a16="http://schemas.microsoft.com/office/drawing/2014/main" id="{C7D2D2BE-BDD8-7188-7F05-6C4798E6F55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70186" y="4572852"/>
            <a:ext cx="453102" cy="453102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0417F8AD-84A9-2C8D-3E61-567EB6FF5B4C}"/>
              </a:ext>
            </a:extLst>
          </p:cNvPr>
          <p:cNvSpPr txBox="1"/>
          <p:nvPr/>
        </p:nvSpPr>
        <p:spPr>
          <a:xfrm>
            <a:off x="1810327" y="6034775"/>
            <a:ext cx="3358993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Renouvellement automatique</a:t>
            </a:r>
          </a:p>
        </p:txBody>
      </p:sp>
      <p:sp>
        <p:nvSpPr>
          <p:cNvPr id="33" name="Flèche : bas 32">
            <a:extLst>
              <a:ext uri="{FF2B5EF4-FFF2-40B4-BE49-F238E27FC236}">
                <a16:creationId xmlns:a16="http://schemas.microsoft.com/office/drawing/2014/main" id="{5A5841BF-0B68-C776-12BE-F9FA59BF478B}"/>
              </a:ext>
            </a:extLst>
          </p:cNvPr>
          <p:cNvSpPr/>
          <p:nvPr/>
        </p:nvSpPr>
        <p:spPr>
          <a:xfrm>
            <a:off x="3400753" y="5750302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DCFE186E-A01B-AE3E-ABE4-07FA976D7CC5}"/>
              </a:ext>
            </a:extLst>
          </p:cNvPr>
          <p:cNvSpPr txBox="1"/>
          <p:nvPr/>
        </p:nvSpPr>
        <p:spPr>
          <a:xfrm>
            <a:off x="4365575" y="2543883"/>
            <a:ext cx="5006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 Attestation par courrier recommandé dans les 30 j</a:t>
            </a:r>
            <a:endParaRPr lang="fr-BE" sz="1400" b="1" u="sng">
              <a:solidFill>
                <a:srgbClr val="008080"/>
              </a:solidFill>
              <a:latin typeface="Panton" panose="00000500000000000000" pitchFamily="2" charset="0"/>
            </a:endParaRPr>
          </a:p>
        </p:txBody>
      </p:sp>
      <p:sp>
        <p:nvSpPr>
          <p:cNvPr id="39" name="Accolade fermante 38">
            <a:extLst>
              <a:ext uri="{FF2B5EF4-FFF2-40B4-BE49-F238E27FC236}">
                <a16:creationId xmlns:a16="http://schemas.microsoft.com/office/drawing/2014/main" id="{51E69834-9020-BE84-2005-A79942EACC6C}"/>
              </a:ext>
            </a:extLst>
          </p:cNvPr>
          <p:cNvSpPr/>
          <p:nvPr/>
        </p:nvSpPr>
        <p:spPr>
          <a:xfrm>
            <a:off x="4198495" y="2466972"/>
            <a:ext cx="172016" cy="47533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0" name="Accolade fermante 39">
            <a:extLst>
              <a:ext uri="{FF2B5EF4-FFF2-40B4-BE49-F238E27FC236}">
                <a16:creationId xmlns:a16="http://schemas.microsoft.com/office/drawing/2014/main" id="{820B4F75-D992-53AE-4BD0-DC4C03FC3CFF}"/>
              </a:ext>
            </a:extLst>
          </p:cNvPr>
          <p:cNvSpPr/>
          <p:nvPr/>
        </p:nvSpPr>
        <p:spPr>
          <a:xfrm>
            <a:off x="5321871" y="3196221"/>
            <a:ext cx="161198" cy="48258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1" name="Accolade fermante 40">
            <a:extLst>
              <a:ext uri="{FF2B5EF4-FFF2-40B4-BE49-F238E27FC236}">
                <a16:creationId xmlns:a16="http://schemas.microsoft.com/office/drawing/2014/main" id="{2FA1EDB8-CAF9-E976-6568-C418A7CAED94}"/>
              </a:ext>
            </a:extLst>
          </p:cNvPr>
          <p:cNvSpPr/>
          <p:nvPr/>
        </p:nvSpPr>
        <p:spPr>
          <a:xfrm>
            <a:off x="5204286" y="4553068"/>
            <a:ext cx="161198" cy="48258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45" name="Graphique 44" descr="Avertissement contour">
            <a:extLst>
              <a:ext uri="{FF2B5EF4-FFF2-40B4-BE49-F238E27FC236}">
                <a16:creationId xmlns:a16="http://schemas.microsoft.com/office/drawing/2014/main" id="{E6102E07-661B-78C3-8BC3-1B35B83626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245007" y="6528875"/>
            <a:ext cx="284228" cy="284228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97944EAC-132E-59B9-A9F9-5681B2E70A62}"/>
              </a:ext>
            </a:extLst>
          </p:cNvPr>
          <p:cNvSpPr txBox="1"/>
          <p:nvPr/>
        </p:nvSpPr>
        <p:spPr>
          <a:xfrm>
            <a:off x="5468409" y="6528875"/>
            <a:ext cx="52806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400">
                <a:solidFill>
                  <a:srgbClr val="FF0000"/>
                </a:solidFill>
                <a:latin typeface="Panton" panose="00000500000000000000" pitchFamily="2" charset="0"/>
              </a:rPr>
              <a:t>Un nouveau numéro de phytolicence vous sera alors accordé.</a:t>
            </a:r>
            <a:endParaRPr lang="en-BE" sz="1400">
              <a:solidFill>
                <a:srgbClr val="FF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85D644D-71D7-FE11-B214-2C23D6CF6B4D}"/>
              </a:ext>
            </a:extLst>
          </p:cNvPr>
          <p:cNvSpPr txBox="1"/>
          <p:nvPr/>
        </p:nvSpPr>
        <p:spPr>
          <a:xfrm>
            <a:off x="3235756" y="1839337"/>
            <a:ext cx="3675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  Inscription sur </a:t>
            </a:r>
            <a:r>
              <a:rPr lang="fr-BE" sz="1400" b="1">
                <a:solidFill>
                  <a:srgbClr val="329899"/>
                </a:solidFill>
                <a:latin typeface="Panton" panose="00000500000000000000" pitchFamily="2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www.corder.be/évaluations</a:t>
            </a:r>
            <a:endParaRPr lang="fr-BE" sz="1400" b="1">
              <a:solidFill>
                <a:srgbClr val="329899"/>
              </a:solidFill>
              <a:latin typeface="Panton" panose="00000500000000000000" pitchFamily="2" charset="0"/>
            </a:endParaRPr>
          </a:p>
        </p:txBody>
      </p:sp>
      <p:sp>
        <p:nvSpPr>
          <p:cNvPr id="5" name="Accolade fermante 4">
            <a:extLst>
              <a:ext uri="{FF2B5EF4-FFF2-40B4-BE49-F238E27FC236}">
                <a16:creationId xmlns:a16="http://schemas.microsoft.com/office/drawing/2014/main" id="{6641AB4C-5769-A8CB-1AD0-54F55E032089}"/>
              </a:ext>
            </a:extLst>
          </p:cNvPr>
          <p:cNvSpPr/>
          <p:nvPr/>
        </p:nvSpPr>
        <p:spPr>
          <a:xfrm>
            <a:off x="3142658" y="1752846"/>
            <a:ext cx="172016" cy="47533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7E2E9B3-31B4-A582-C065-B90A327C0764}"/>
              </a:ext>
            </a:extLst>
          </p:cNvPr>
          <p:cNvSpPr txBox="1"/>
          <p:nvPr/>
        </p:nvSpPr>
        <p:spPr>
          <a:xfrm>
            <a:off x="5322556" y="5951511"/>
            <a:ext cx="607618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BE" sz="1400">
                <a:latin typeface="Panton"/>
              </a:rPr>
              <a:t>Dans le cas contraire, la PL sera expirée sous réserve : de suivre le nombre de formations requis et d’introduire une nouvelle demande de PL.     </a:t>
            </a:r>
            <a:endParaRPr lang="fr-BE" sz="1400">
              <a:latin typeface="Panton" panose="00000500000000000000" pitchFamily="2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187DF83-A96A-6B25-FB8F-8F6F4703533A}"/>
              </a:ext>
            </a:extLst>
          </p:cNvPr>
          <p:cNvSpPr txBox="1"/>
          <p:nvPr/>
        </p:nvSpPr>
        <p:spPr>
          <a:xfrm>
            <a:off x="2141025" y="3911385"/>
            <a:ext cx="2737475" cy="374571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600">
                <a:latin typeface="Panton" panose="00000500000000000000" pitchFamily="2" charset="0"/>
              </a:rPr>
              <a:t>Paiement de la facture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6FD40BE-D14B-DCFA-73D3-3D0832B5349C}"/>
              </a:ext>
            </a:extLst>
          </p:cNvPr>
          <p:cNvSpPr txBox="1"/>
          <p:nvPr/>
        </p:nvSpPr>
        <p:spPr>
          <a:xfrm>
            <a:off x="5073342" y="3925916"/>
            <a:ext cx="7118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Envoyée par le Service Produits phytopharmaceutiques et Engrais du SPF Santé publique</a:t>
            </a:r>
            <a:endParaRPr lang="fr-BE" sz="1400" b="1" u="sng">
              <a:solidFill>
                <a:srgbClr val="008080"/>
              </a:solidFill>
              <a:latin typeface="Panton" panose="00000500000000000000" pitchFamily="2" charset="0"/>
            </a:endParaRPr>
          </a:p>
        </p:txBody>
      </p:sp>
      <p:sp>
        <p:nvSpPr>
          <p:cNvPr id="35" name="Accolade fermante 34">
            <a:extLst>
              <a:ext uri="{FF2B5EF4-FFF2-40B4-BE49-F238E27FC236}">
                <a16:creationId xmlns:a16="http://schemas.microsoft.com/office/drawing/2014/main" id="{53182C09-2513-BEB5-D26E-0E28DFC316C5}"/>
              </a:ext>
            </a:extLst>
          </p:cNvPr>
          <p:cNvSpPr/>
          <p:nvPr/>
        </p:nvSpPr>
        <p:spPr>
          <a:xfrm>
            <a:off x="4915827" y="3875654"/>
            <a:ext cx="172015" cy="436593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6" name="Flèche : bas 35">
            <a:extLst>
              <a:ext uri="{FF2B5EF4-FFF2-40B4-BE49-F238E27FC236}">
                <a16:creationId xmlns:a16="http://schemas.microsoft.com/office/drawing/2014/main" id="{C9AF416E-3FC2-E892-01BA-8FAF1E8725FC}"/>
              </a:ext>
            </a:extLst>
          </p:cNvPr>
          <p:cNvSpPr/>
          <p:nvPr/>
        </p:nvSpPr>
        <p:spPr>
          <a:xfrm>
            <a:off x="3411107" y="4314298"/>
            <a:ext cx="153470" cy="249038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4C3C3CDC-F83B-379D-8CD2-266A5C8E1780}"/>
              </a:ext>
            </a:extLst>
          </p:cNvPr>
          <p:cNvSpPr txBox="1"/>
          <p:nvPr/>
        </p:nvSpPr>
        <p:spPr>
          <a:xfrm>
            <a:off x="6813756" y="1005721"/>
            <a:ext cx="5207322" cy="987504"/>
          </a:xfrm>
          <a:prstGeom prst="roundRect">
            <a:avLst/>
          </a:prstGeom>
          <a:noFill/>
          <a:ln w="38100">
            <a:solidFill>
              <a:srgbClr val="94C11F"/>
            </a:solidFill>
          </a:ln>
        </p:spPr>
        <p:txBody>
          <a:bodyPr wrap="square" rtlCol="0">
            <a:spAutoFit/>
          </a:bodyPr>
          <a:lstStyle/>
          <a:p>
            <a:r>
              <a:rPr lang="fr-BE" sz="1400" i="1">
                <a:solidFill>
                  <a:srgbClr val="94C11F"/>
                </a:solidFill>
                <a:latin typeface="Panton" panose="00000500000000000000" pitchFamily="2" charset="0"/>
              </a:rPr>
              <a:t>Définition</a:t>
            </a:r>
          </a:p>
          <a:p>
            <a:r>
              <a:rPr lang="fr-BE" sz="1400" b="1">
                <a:solidFill>
                  <a:srgbClr val="94C11F"/>
                </a:solidFill>
                <a:latin typeface="Panton" panose="00000500000000000000" pitchFamily="2" charset="0"/>
              </a:rPr>
              <a:t>P3 : Distributeur/conseil de produits à usage professionnel</a:t>
            </a:r>
            <a:endParaRPr lang="fr-BE" sz="1400">
              <a:solidFill>
                <a:srgbClr val="94C11F"/>
              </a:solidFill>
              <a:latin typeface="Panton" panose="00000500000000000000" pitchFamily="2" charset="0"/>
            </a:endParaRPr>
          </a:p>
          <a:p>
            <a:r>
              <a:rPr lang="fr-BE" sz="1200">
                <a:latin typeface="Panton" panose="00000500000000000000" pitchFamily="2" charset="0"/>
              </a:rPr>
              <a:t>Autorise la vente, le conseil, l’achat et l’utilisation des produits</a:t>
            </a:r>
          </a:p>
          <a:p>
            <a:r>
              <a:rPr lang="fr-BE" sz="1200">
                <a:latin typeface="Panton" panose="00000500000000000000" pitchFamily="2" charset="0"/>
              </a:rPr>
              <a:t> phytopharmaceutiques agréés pour l’usage professionnel</a:t>
            </a:r>
          </a:p>
        </p:txBody>
      </p:sp>
      <p:sp>
        <p:nvSpPr>
          <p:cNvPr id="43" name="Flèche : bas 42">
            <a:extLst>
              <a:ext uri="{FF2B5EF4-FFF2-40B4-BE49-F238E27FC236}">
                <a16:creationId xmlns:a16="http://schemas.microsoft.com/office/drawing/2014/main" id="{35584209-3EC0-4391-566B-8F68982F6239}"/>
              </a:ext>
            </a:extLst>
          </p:cNvPr>
          <p:cNvSpPr/>
          <p:nvPr/>
        </p:nvSpPr>
        <p:spPr>
          <a:xfrm>
            <a:off x="3415487" y="5009790"/>
            <a:ext cx="153470" cy="249038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D5767953-8884-72D2-68E5-512B1EB189A8}"/>
              </a:ext>
            </a:extLst>
          </p:cNvPr>
          <p:cNvSpPr txBox="1"/>
          <p:nvPr/>
        </p:nvSpPr>
        <p:spPr>
          <a:xfrm>
            <a:off x="5867622" y="5256607"/>
            <a:ext cx="6076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  Agenda des formations sur </a:t>
            </a:r>
            <a:r>
              <a:rPr lang="fr-BE" sz="1400" b="1">
                <a:solidFill>
                  <a:srgbClr val="008080"/>
                </a:solidFill>
                <a:latin typeface="Panton" panose="00000500000000000000" pitchFamily="2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www.corder.be/formations</a:t>
            </a:r>
            <a:endParaRPr lang="fr-BE" sz="1400" b="1">
              <a:solidFill>
                <a:srgbClr val="008080"/>
              </a:solidFill>
              <a:latin typeface="Panton" panose="00000500000000000000" pitchFamily="2" charset="0"/>
            </a:endParaRPr>
          </a:p>
          <a:p>
            <a:r>
              <a:rPr lang="fr-BE" sz="1400">
                <a:latin typeface="Panton" panose="00000500000000000000" pitchFamily="2" charset="0"/>
              </a:rPr>
              <a:t>  1 module de formation continue : min 2h</a:t>
            </a:r>
          </a:p>
        </p:txBody>
      </p:sp>
      <p:sp>
        <p:nvSpPr>
          <p:cNvPr id="46" name="Rectangle : coins arrondis 45">
            <a:extLst>
              <a:ext uri="{FF2B5EF4-FFF2-40B4-BE49-F238E27FC236}">
                <a16:creationId xmlns:a16="http://schemas.microsoft.com/office/drawing/2014/main" id="{629E20AB-4595-659B-C205-013CC7721165}"/>
              </a:ext>
            </a:extLst>
          </p:cNvPr>
          <p:cNvSpPr/>
          <p:nvPr/>
        </p:nvSpPr>
        <p:spPr>
          <a:xfrm>
            <a:off x="1403456" y="5276266"/>
            <a:ext cx="4235557" cy="451794"/>
          </a:xfrm>
          <a:prstGeom prst="round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BE" sz="1900">
                <a:latin typeface="Panton" panose="00000500000000000000" pitchFamily="2" charset="0"/>
              </a:rPr>
              <a:t>6 modules de formations </a:t>
            </a:r>
            <a:r>
              <a:rPr lang="fr-BE" sz="1900" b="1">
                <a:latin typeface="Panton" panose="00000500000000000000" pitchFamily="2" charset="0"/>
              </a:rPr>
              <a:t>continues</a:t>
            </a:r>
          </a:p>
        </p:txBody>
      </p:sp>
      <p:sp>
        <p:nvSpPr>
          <p:cNvPr id="47" name="Accolade fermante 46">
            <a:extLst>
              <a:ext uri="{FF2B5EF4-FFF2-40B4-BE49-F238E27FC236}">
                <a16:creationId xmlns:a16="http://schemas.microsoft.com/office/drawing/2014/main" id="{5EDF1A49-2B33-5B21-2C69-8DDEC816E87F}"/>
              </a:ext>
            </a:extLst>
          </p:cNvPr>
          <p:cNvSpPr/>
          <p:nvPr/>
        </p:nvSpPr>
        <p:spPr>
          <a:xfrm>
            <a:off x="5787023" y="5267718"/>
            <a:ext cx="161198" cy="48258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7" name="Espace réservé du numéro de diapositive 16">
            <a:extLst>
              <a:ext uri="{FF2B5EF4-FFF2-40B4-BE49-F238E27FC236}">
                <a16:creationId xmlns:a16="http://schemas.microsoft.com/office/drawing/2014/main" id="{89A1A7A0-10F7-34B9-8BE1-621571578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10</a:t>
            </a:fld>
            <a:endParaRPr lang="fr-BE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743D206C-3431-6111-FD05-7285CC457542}"/>
              </a:ext>
            </a:extLst>
          </p:cNvPr>
          <p:cNvSpPr txBox="1"/>
          <p:nvPr/>
        </p:nvSpPr>
        <p:spPr>
          <a:xfrm>
            <a:off x="1785" y="6381981"/>
            <a:ext cx="22279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>
                <a:effectLst/>
                <a:latin typeface="Panton" panose="00000500000000000000" pitchFamily="2" charset="0"/>
                <a:ea typeface="Batang" panose="02030600000101010101" pitchFamily="18" charset="-127"/>
                <a:cs typeface="Arial" panose="020B0604020202020204" pitchFamily="34" charset="0"/>
              </a:rPr>
              <a:t>Phytolicence I asbl CORDER</a:t>
            </a:r>
          </a:p>
          <a:p>
            <a:endParaRPr lang="fr-BE" dirty="0"/>
          </a:p>
        </p:txBody>
      </p:sp>
      <p:sp>
        <p:nvSpPr>
          <p:cNvPr id="49" name="Espace réservé de la date 8">
            <a:extLst>
              <a:ext uri="{FF2B5EF4-FFF2-40B4-BE49-F238E27FC236}">
                <a16:creationId xmlns:a16="http://schemas.microsoft.com/office/drawing/2014/main" id="{8CBB8184-43E1-9DA2-ADA3-8D4E097671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18472" y="6529819"/>
            <a:ext cx="2743200" cy="365125"/>
          </a:xfrm>
        </p:spPr>
        <p:txBody>
          <a:bodyPr/>
          <a:lstStyle/>
          <a:p>
            <a:r>
              <a:rPr lang="en-US" dirty="0" err="1"/>
              <a:t>Dernière</a:t>
            </a:r>
            <a:r>
              <a:rPr lang="en-US" dirty="0"/>
              <a:t> mise à jour le 22 </a:t>
            </a:r>
            <a:r>
              <a:rPr lang="en-US" dirty="0" err="1"/>
              <a:t>mai</a:t>
            </a:r>
            <a:r>
              <a:rPr lang="en-US" dirty="0"/>
              <a:t> 2024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284693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que 2" descr="Présentation avec graphique à barres contour">
            <a:extLst>
              <a:ext uri="{FF2B5EF4-FFF2-40B4-BE49-F238E27FC236}">
                <a16:creationId xmlns:a16="http://schemas.microsoft.com/office/drawing/2014/main" id="{70AD0C83-6D2B-F89E-44DD-618014BF68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77250" y="191469"/>
            <a:ext cx="626391" cy="626391"/>
          </a:xfrm>
          <a:prstGeom prst="rect">
            <a:avLst/>
          </a:prstGeom>
        </p:spPr>
      </p:pic>
      <p:sp>
        <p:nvSpPr>
          <p:cNvPr id="8" name="Titre 5">
            <a:extLst>
              <a:ext uri="{FF2B5EF4-FFF2-40B4-BE49-F238E27FC236}">
                <a16:creationId xmlns:a16="http://schemas.microsoft.com/office/drawing/2014/main" id="{288A2E85-6348-F202-E346-2F9484CFD973}"/>
              </a:ext>
            </a:extLst>
          </p:cNvPr>
          <p:cNvSpPr txBox="1">
            <a:spLocks/>
          </p:cNvSpPr>
          <p:nvPr/>
        </p:nvSpPr>
        <p:spPr>
          <a:xfrm>
            <a:off x="3523897" y="143307"/>
            <a:ext cx="6220467" cy="76385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6">
                    <a:lumMod val="50000"/>
                  </a:schemeClr>
                </a:solidFill>
                <a:latin typeface="Panton Bold" panose="000005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fr-BE" dirty="0">
                <a:solidFill>
                  <a:srgbClr val="009999"/>
                </a:solidFill>
                <a:latin typeface="Panton"/>
              </a:rPr>
              <a:t>La 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PHY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1FA8A1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TO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4D9C18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LI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94C11F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CEN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DDDC0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</a:t>
            </a:r>
            <a:r>
              <a:rPr lang="fr-BE" dirty="0">
                <a:solidFill>
                  <a:srgbClr val="009999"/>
                </a:solidFill>
                <a:latin typeface="Panton"/>
              </a:rPr>
              <a:t> NP</a:t>
            </a:r>
            <a:endParaRPr lang="fr-BE" sz="4400" dirty="0">
              <a:solidFill>
                <a:srgbClr val="009999"/>
              </a:solidFill>
              <a:latin typeface="Panton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14FD4ED-FC01-673A-EA3C-C3BE4D43B6D5}"/>
              </a:ext>
            </a:extLst>
          </p:cNvPr>
          <p:cNvSpPr txBox="1"/>
          <p:nvPr/>
        </p:nvSpPr>
        <p:spPr>
          <a:xfrm>
            <a:off x="1700148" y="1782046"/>
            <a:ext cx="1379900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BE">
                <a:solidFill>
                  <a:srgbClr val="1D1D1B"/>
                </a:solidFill>
                <a:latin typeface="Panton"/>
              </a:rPr>
              <a:t>É</a:t>
            </a:r>
            <a:r>
              <a:rPr lang="fr-BE">
                <a:latin typeface="Panton"/>
              </a:rPr>
              <a:t>valuation</a:t>
            </a:r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80761E0-F3D3-EDED-366A-CBCFAABC1884}"/>
              </a:ext>
            </a:extLst>
          </p:cNvPr>
          <p:cNvSpPr txBox="1"/>
          <p:nvPr/>
        </p:nvSpPr>
        <p:spPr>
          <a:xfrm>
            <a:off x="950589" y="2489422"/>
            <a:ext cx="1031341" cy="408623"/>
          </a:xfrm>
          <a:prstGeom prst="roundRect">
            <a:avLst/>
          </a:prstGeom>
          <a:solidFill>
            <a:srgbClr val="E96B61"/>
          </a:solidFill>
          <a:ln>
            <a:solidFill>
              <a:srgbClr val="C0000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BE">
                <a:solidFill>
                  <a:srgbClr val="1D1D1B"/>
                </a:solidFill>
                <a:latin typeface="Panton"/>
              </a:rPr>
              <a:t>É</a:t>
            </a:r>
            <a:r>
              <a:rPr lang="fr-BE">
                <a:latin typeface="Panton"/>
              </a:rPr>
              <a:t>chec</a:t>
            </a:r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6260477-39DC-3F73-E5CC-C17C992635AA}"/>
              </a:ext>
            </a:extLst>
          </p:cNvPr>
          <p:cNvSpPr txBox="1"/>
          <p:nvPr/>
        </p:nvSpPr>
        <p:spPr>
          <a:xfrm>
            <a:off x="2827305" y="2489423"/>
            <a:ext cx="1281820" cy="408623"/>
          </a:xfrm>
          <a:prstGeom prst="roundRect">
            <a:avLst/>
          </a:prstGeom>
          <a:solidFill>
            <a:srgbClr val="94C10D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Réussite</a:t>
            </a:r>
          </a:p>
        </p:txBody>
      </p:sp>
      <p:sp>
        <p:nvSpPr>
          <p:cNvPr id="12" name="Flèche : courbe vers la gauche 11">
            <a:extLst>
              <a:ext uri="{FF2B5EF4-FFF2-40B4-BE49-F238E27FC236}">
                <a16:creationId xmlns:a16="http://schemas.microsoft.com/office/drawing/2014/main" id="{9998DD47-23C1-97EA-36E8-80A2FC42BF82}"/>
              </a:ext>
            </a:extLst>
          </p:cNvPr>
          <p:cNvSpPr/>
          <p:nvPr/>
        </p:nvSpPr>
        <p:spPr>
          <a:xfrm rot="13875662">
            <a:off x="1105369" y="1675702"/>
            <a:ext cx="280986" cy="838597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A162BDA-7B0B-FB81-2083-E0C2335106A8}"/>
              </a:ext>
            </a:extLst>
          </p:cNvPr>
          <p:cNvSpPr txBox="1"/>
          <p:nvPr/>
        </p:nvSpPr>
        <p:spPr>
          <a:xfrm>
            <a:off x="1861007" y="3215866"/>
            <a:ext cx="3384000" cy="396000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Demande de la phytolicence PL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4F023F0-561E-AC38-BC7D-4C2D56A5179E}"/>
              </a:ext>
            </a:extLst>
          </p:cNvPr>
          <p:cNvSpPr txBox="1"/>
          <p:nvPr/>
        </p:nvSpPr>
        <p:spPr>
          <a:xfrm>
            <a:off x="5467080" y="4463799"/>
            <a:ext cx="58479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Obtention d’un numéro de phytolicence</a:t>
            </a:r>
          </a:p>
          <a:p>
            <a:r>
              <a:rPr lang="fr-BE" sz="1400">
                <a:latin typeface="Panton" panose="00000500000000000000" pitchFamily="2" charset="0"/>
              </a:rPr>
              <a:t>Durée de validité : 6 ans</a:t>
            </a:r>
          </a:p>
          <a:p>
            <a:r>
              <a:rPr lang="fr-BE" sz="1400">
                <a:latin typeface="Panton" panose="00000500000000000000" pitchFamily="2" charset="0"/>
              </a:rPr>
              <a:t>Gestion et modifications sur votre compte en ligne </a:t>
            </a:r>
            <a:r>
              <a:rPr lang="fr-BE" sz="1400" b="1">
                <a:solidFill>
                  <a:srgbClr val="008080"/>
                </a:solidFill>
                <a:latin typeface="Panton" panose="000005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www.phytolicence.be</a:t>
            </a:r>
            <a:r>
              <a:rPr lang="fr-BE" sz="1400" b="1">
                <a:solidFill>
                  <a:srgbClr val="008080"/>
                </a:solidFill>
                <a:latin typeface="Panton" panose="00000500000000000000" pitchFamily="2" charset="0"/>
              </a:rPr>
              <a:t>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AA91FE4-7EBF-0142-F67B-CA785973573E}"/>
              </a:ext>
            </a:extLst>
          </p:cNvPr>
          <p:cNvSpPr txBox="1"/>
          <p:nvPr/>
        </p:nvSpPr>
        <p:spPr>
          <a:xfrm>
            <a:off x="5509466" y="3291245"/>
            <a:ext cx="530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 Faire la demande sur le site </a:t>
            </a:r>
            <a:r>
              <a:rPr lang="fr-BE" sz="1400" b="1" u="sng">
                <a:solidFill>
                  <a:srgbClr val="008080"/>
                </a:solidFill>
                <a:latin typeface="Panton" panose="000005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www.phytolicence.be</a:t>
            </a:r>
            <a:r>
              <a:rPr lang="fr-BE" sz="1400" b="1" u="sng">
                <a:solidFill>
                  <a:srgbClr val="008080"/>
                </a:solidFill>
                <a:latin typeface="Panton" panose="00000500000000000000" pitchFamily="2" charset="0"/>
              </a:rPr>
              <a:t> </a:t>
            </a:r>
            <a:r>
              <a:rPr lang="fr-BE" sz="1400">
                <a:latin typeface="Panton" panose="00000500000000000000" pitchFamily="2" charset="0"/>
              </a:rPr>
              <a:t>dans les 6 ans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FB1856BD-965F-900F-E510-3EAC1EEEB07C}"/>
              </a:ext>
            </a:extLst>
          </p:cNvPr>
          <p:cNvGrpSpPr/>
          <p:nvPr/>
        </p:nvGrpSpPr>
        <p:grpSpPr>
          <a:xfrm>
            <a:off x="854360" y="906119"/>
            <a:ext cx="3156727" cy="560880"/>
            <a:chOff x="225480" y="4035"/>
            <a:chExt cx="3156727" cy="560880"/>
          </a:xfrm>
        </p:grpSpPr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3B7A2460-E8A1-614E-042F-88D287ED463C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solidFill>
              <a:srgbClr val="009999"/>
            </a:solidFill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/>
            </a:p>
          </p:txBody>
        </p:sp>
        <p:sp>
          <p:nvSpPr>
            <p:cNvPr id="21" name="Rectangle : coins arrondis 4">
              <a:extLst>
                <a:ext uri="{FF2B5EF4-FFF2-40B4-BE49-F238E27FC236}">
                  <a16:creationId xmlns:a16="http://schemas.microsoft.com/office/drawing/2014/main" id="{6621B021-9194-9F30-547B-AD1BD937E4A0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sz="1900" kern="1200">
                  <a:latin typeface="Panton" panose="00000500000000000000" pitchFamily="2" charset="0"/>
                </a:rPr>
                <a:t>Formation </a:t>
              </a:r>
              <a:r>
                <a:rPr lang="fr-BE" sz="1900" b="1" kern="1200">
                  <a:latin typeface="Panton" panose="00000500000000000000" pitchFamily="2" charset="0"/>
                </a:rPr>
                <a:t>initiale</a:t>
              </a:r>
              <a:r>
                <a:rPr lang="fr-BE" sz="1900" kern="1200">
                  <a:latin typeface="Panton" panose="00000500000000000000" pitchFamily="2" charset="0"/>
                </a:rPr>
                <a:t> NP (16h)</a:t>
              </a:r>
              <a:endParaRPr lang="en-BE" sz="1900" kern="1200">
                <a:latin typeface="Panton" panose="00000500000000000000" pitchFamily="2" charset="0"/>
              </a:endParaRPr>
            </a:p>
          </p:txBody>
        </p:sp>
      </p:grpSp>
      <p:sp>
        <p:nvSpPr>
          <p:cNvPr id="23" name="Flèche : bas 22">
            <a:extLst>
              <a:ext uri="{FF2B5EF4-FFF2-40B4-BE49-F238E27FC236}">
                <a16:creationId xmlns:a16="http://schemas.microsoft.com/office/drawing/2014/main" id="{51F6DA59-06A0-30CF-6BCC-47599272439F}"/>
              </a:ext>
            </a:extLst>
          </p:cNvPr>
          <p:cNvSpPr/>
          <p:nvPr/>
        </p:nvSpPr>
        <p:spPr>
          <a:xfrm>
            <a:off x="2304090" y="1494583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4" name="Flèche : bas 23">
            <a:extLst>
              <a:ext uri="{FF2B5EF4-FFF2-40B4-BE49-F238E27FC236}">
                <a16:creationId xmlns:a16="http://schemas.microsoft.com/office/drawing/2014/main" id="{9E00A662-472D-659B-13DE-12E26BAFB55A}"/>
              </a:ext>
            </a:extLst>
          </p:cNvPr>
          <p:cNvSpPr/>
          <p:nvPr/>
        </p:nvSpPr>
        <p:spPr>
          <a:xfrm rot="19673367">
            <a:off x="2840039" y="2212512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5" name="Flèche : bas 24">
            <a:extLst>
              <a:ext uri="{FF2B5EF4-FFF2-40B4-BE49-F238E27FC236}">
                <a16:creationId xmlns:a16="http://schemas.microsoft.com/office/drawing/2014/main" id="{B1C09017-5FE8-85EF-98BD-0C8641D25738}"/>
              </a:ext>
            </a:extLst>
          </p:cNvPr>
          <p:cNvSpPr/>
          <p:nvPr/>
        </p:nvSpPr>
        <p:spPr>
          <a:xfrm rot="2576415">
            <a:off x="1656960" y="2215503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6" name="Flèche : bas 25">
            <a:extLst>
              <a:ext uri="{FF2B5EF4-FFF2-40B4-BE49-F238E27FC236}">
                <a16:creationId xmlns:a16="http://schemas.microsoft.com/office/drawing/2014/main" id="{E7669FF5-FF4E-B087-78C2-00A342C6C059}"/>
              </a:ext>
            </a:extLst>
          </p:cNvPr>
          <p:cNvSpPr/>
          <p:nvPr/>
        </p:nvSpPr>
        <p:spPr>
          <a:xfrm>
            <a:off x="3382207" y="2918901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3555D7A0-4A25-1322-08E1-EF72F273C938}"/>
              </a:ext>
            </a:extLst>
          </p:cNvPr>
          <p:cNvSpPr txBox="1"/>
          <p:nvPr/>
        </p:nvSpPr>
        <p:spPr>
          <a:xfrm>
            <a:off x="1971002" y="4578282"/>
            <a:ext cx="3089939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Obtention de la phytolicence</a:t>
            </a:r>
          </a:p>
        </p:txBody>
      </p:sp>
      <p:sp>
        <p:nvSpPr>
          <p:cNvPr id="28" name="Flèche : bas 27">
            <a:extLst>
              <a:ext uri="{FF2B5EF4-FFF2-40B4-BE49-F238E27FC236}">
                <a16:creationId xmlns:a16="http://schemas.microsoft.com/office/drawing/2014/main" id="{6B0FBA3C-D596-E9E1-421D-1B0E7A7F483A}"/>
              </a:ext>
            </a:extLst>
          </p:cNvPr>
          <p:cNvSpPr/>
          <p:nvPr/>
        </p:nvSpPr>
        <p:spPr>
          <a:xfrm>
            <a:off x="3400753" y="3646985"/>
            <a:ext cx="153470" cy="249038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31" name="Graphique 30" descr="Mille contour">
            <a:extLst>
              <a:ext uri="{FF2B5EF4-FFF2-40B4-BE49-F238E27FC236}">
                <a16:creationId xmlns:a16="http://schemas.microsoft.com/office/drawing/2014/main" id="{C7D2D2BE-BDD8-7188-7F05-6C4798E6F55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70186" y="4572852"/>
            <a:ext cx="453102" cy="453102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0417F8AD-84A9-2C8D-3E61-567EB6FF5B4C}"/>
              </a:ext>
            </a:extLst>
          </p:cNvPr>
          <p:cNvSpPr txBox="1"/>
          <p:nvPr/>
        </p:nvSpPr>
        <p:spPr>
          <a:xfrm>
            <a:off x="1810327" y="6034775"/>
            <a:ext cx="3358993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Renouvellement automatique</a:t>
            </a:r>
          </a:p>
        </p:txBody>
      </p:sp>
      <p:sp>
        <p:nvSpPr>
          <p:cNvPr id="33" name="Flèche : bas 32">
            <a:extLst>
              <a:ext uri="{FF2B5EF4-FFF2-40B4-BE49-F238E27FC236}">
                <a16:creationId xmlns:a16="http://schemas.microsoft.com/office/drawing/2014/main" id="{5A5841BF-0B68-C776-12BE-F9FA59BF478B}"/>
              </a:ext>
            </a:extLst>
          </p:cNvPr>
          <p:cNvSpPr/>
          <p:nvPr/>
        </p:nvSpPr>
        <p:spPr>
          <a:xfrm>
            <a:off x="3400753" y="5750302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DCFE186E-A01B-AE3E-ABE4-07FA976D7CC5}"/>
              </a:ext>
            </a:extLst>
          </p:cNvPr>
          <p:cNvSpPr txBox="1"/>
          <p:nvPr/>
        </p:nvSpPr>
        <p:spPr>
          <a:xfrm>
            <a:off x="4365575" y="2543883"/>
            <a:ext cx="5006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 Attestation par courrier recommandé dans les 30 j</a:t>
            </a:r>
            <a:endParaRPr lang="fr-BE" sz="1400" b="1" u="sng">
              <a:solidFill>
                <a:srgbClr val="008080"/>
              </a:solidFill>
              <a:latin typeface="Panton" panose="00000500000000000000" pitchFamily="2" charset="0"/>
            </a:endParaRPr>
          </a:p>
        </p:txBody>
      </p:sp>
      <p:sp>
        <p:nvSpPr>
          <p:cNvPr id="39" name="Accolade fermante 38">
            <a:extLst>
              <a:ext uri="{FF2B5EF4-FFF2-40B4-BE49-F238E27FC236}">
                <a16:creationId xmlns:a16="http://schemas.microsoft.com/office/drawing/2014/main" id="{51E69834-9020-BE84-2005-A79942EACC6C}"/>
              </a:ext>
            </a:extLst>
          </p:cNvPr>
          <p:cNvSpPr/>
          <p:nvPr/>
        </p:nvSpPr>
        <p:spPr>
          <a:xfrm>
            <a:off x="4198495" y="2466972"/>
            <a:ext cx="172016" cy="47533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0" name="Accolade fermante 39">
            <a:extLst>
              <a:ext uri="{FF2B5EF4-FFF2-40B4-BE49-F238E27FC236}">
                <a16:creationId xmlns:a16="http://schemas.microsoft.com/office/drawing/2014/main" id="{820B4F75-D992-53AE-4BD0-DC4C03FC3CFF}"/>
              </a:ext>
            </a:extLst>
          </p:cNvPr>
          <p:cNvSpPr/>
          <p:nvPr/>
        </p:nvSpPr>
        <p:spPr>
          <a:xfrm>
            <a:off x="5321871" y="3196221"/>
            <a:ext cx="161198" cy="48258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1" name="Accolade fermante 40">
            <a:extLst>
              <a:ext uri="{FF2B5EF4-FFF2-40B4-BE49-F238E27FC236}">
                <a16:creationId xmlns:a16="http://schemas.microsoft.com/office/drawing/2014/main" id="{2FA1EDB8-CAF9-E976-6568-C418A7CAED94}"/>
              </a:ext>
            </a:extLst>
          </p:cNvPr>
          <p:cNvSpPr/>
          <p:nvPr/>
        </p:nvSpPr>
        <p:spPr>
          <a:xfrm>
            <a:off x="5204286" y="4553068"/>
            <a:ext cx="161198" cy="48258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45" name="Graphique 44" descr="Avertissement contour">
            <a:extLst>
              <a:ext uri="{FF2B5EF4-FFF2-40B4-BE49-F238E27FC236}">
                <a16:creationId xmlns:a16="http://schemas.microsoft.com/office/drawing/2014/main" id="{E6102E07-661B-78C3-8BC3-1B35B83626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245007" y="6528875"/>
            <a:ext cx="284228" cy="284228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97944EAC-132E-59B9-A9F9-5681B2E70A62}"/>
              </a:ext>
            </a:extLst>
          </p:cNvPr>
          <p:cNvSpPr txBox="1"/>
          <p:nvPr/>
        </p:nvSpPr>
        <p:spPr>
          <a:xfrm>
            <a:off x="5468409" y="6528875"/>
            <a:ext cx="52806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400">
                <a:solidFill>
                  <a:srgbClr val="FF0000"/>
                </a:solidFill>
                <a:latin typeface="Panton" panose="00000500000000000000" pitchFamily="2" charset="0"/>
              </a:rPr>
              <a:t>Un nouveau numéro de phytolicence vous sera alors accordé.</a:t>
            </a:r>
            <a:endParaRPr lang="en-BE" sz="1400">
              <a:solidFill>
                <a:srgbClr val="FF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85D644D-71D7-FE11-B214-2C23D6CF6B4D}"/>
              </a:ext>
            </a:extLst>
          </p:cNvPr>
          <p:cNvSpPr txBox="1"/>
          <p:nvPr/>
        </p:nvSpPr>
        <p:spPr>
          <a:xfrm>
            <a:off x="3235756" y="1839337"/>
            <a:ext cx="3675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  Inscription sur </a:t>
            </a:r>
            <a:r>
              <a:rPr lang="fr-BE" sz="1400" b="1">
                <a:solidFill>
                  <a:srgbClr val="329899"/>
                </a:solidFill>
                <a:latin typeface="Panton" panose="00000500000000000000" pitchFamily="2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www.corder.be/évaluations</a:t>
            </a:r>
            <a:endParaRPr lang="fr-BE" sz="1400" b="1">
              <a:solidFill>
                <a:srgbClr val="329899"/>
              </a:solidFill>
              <a:latin typeface="Panton" panose="00000500000000000000" pitchFamily="2" charset="0"/>
            </a:endParaRPr>
          </a:p>
        </p:txBody>
      </p:sp>
      <p:sp>
        <p:nvSpPr>
          <p:cNvPr id="5" name="Accolade fermante 4">
            <a:extLst>
              <a:ext uri="{FF2B5EF4-FFF2-40B4-BE49-F238E27FC236}">
                <a16:creationId xmlns:a16="http://schemas.microsoft.com/office/drawing/2014/main" id="{6641AB4C-5769-A8CB-1AD0-54F55E032089}"/>
              </a:ext>
            </a:extLst>
          </p:cNvPr>
          <p:cNvSpPr/>
          <p:nvPr/>
        </p:nvSpPr>
        <p:spPr>
          <a:xfrm>
            <a:off x="3142658" y="1752846"/>
            <a:ext cx="172016" cy="47533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7E2E9B3-31B4-A582-C065-B90A327C0764}"/>
              </a:ext>
            </a:extLst>
          </p:cNvPr>
          <p:cNvSpPr txBox="1"/>
          <p:nvPr/>
        </p:nvSpPr>
        <p:spPr>
          <a:xfrm>
            <a:off x="5322556" y="5951511"/>
            <a:ext cx="607618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BE" sz="1400">
                <a:latin typeface="Panton"/>
              </a:rPr>
              <a:t>Dans le cas contraire, la PL sera expirée sous réserve : de suivre le nombre de formations requis et d’introduire une nouvelle demande de PL.     </a:t>
            </a:r>
            <a:endParaRPr lang="fr-BE" sz="1400">
              <a:latin typeface="Panton" panose="00000500000000000000" pitchFamily="2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187DF83-A96A-6B25-FB8F-8F6F4703533A}"/>
              </a:ext>
            </a:extLst>
          </p:cNvPr>
          <p:cNvSpPr txBox="1"/>
          <p:nvPr/>
        </p:nvSpPr>
        <p:spPr>
          <a:xfrm>
            <a:off x="2141025" y="3911385"/>
            <a:ext cx="2737475" cy="374571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600">
                <a:latin typeface="Panton" panose="00000500000000000000" pitchFamily="2" charset="0"/>
              </a:rPr>
              <a:t>Paiement de la facture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6FD40BE-D14B-DCFA-73D3-3D0832B5349C}"/>
              </a:ext>
            </a:extLst>
          </p:cNvPr>
          <p:cNvSpPr txBox="1"/>
          <p:nvPr/>
        </p:nvSpPr>
        <p:spPr>
          <a:xfrm>
            <a:off x="5073342" y="3925916"/>
            <a:ext cx="7118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Envoyée par le Service Produits phytopharmaceutiques et Engrais du SPF Santé publique</a:t>
            </a:r>
            <a:endParaRPr lang="fr-BE" sz="1400" b="1" u="sng">
              <a:solidFill>
                <a:srgbClr val="008080"/>
              </a:solidFill>
              <a:latin typeface="Panton" panose="00000500000000000000" pitchFamily="2" charset="0"/>
            </a:endParaRPr>
          </a:p>
        </p:txBody>
      </p:sp>
      <p:sp>
        <p:nvSpPr>
          <p:cNvPr id="35" name="Accolade fermante 34">
            <a:extLst>
              <a:ext uri="{FF2B5EF4-FFF2-40B4-BE49-F238E27FC236}">
                <a16:creationId xmlns:a16="http://schemas.microsoft.com/office/drawing/2014/main" id="{53182C09-2513-BEB5-D26E-0E28DFC316C5}"/>
              </a:ext>
            </a:extLst>
          </p:cNvPr>
          <p:cNvSpPr/>
          <p:nvPr/>
        </p:nvSpPr>
        <p:spPr>
          <a:xfrm>
            <a:off x="4915827" y="3875654"/>
            <a:ext cx="172015" cy="436593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6" name="Flèche : bas 35">
            <a:extLst>
              <a:ext uri="{FF2B5EF4-FFF2-40B4-BE49-F238E27FC236}">
                <a16:creationId xmlns:a16="http://schemas.microsoft.com/office/drawing/2014/main" id="{C9AF416E-3FC2-E892-01BA-8FAF1E8725FC}"/>
              </a:ext>
            </a:extLst>
          </p:cNvPr>
          <p:cNvSpPr/>
          <p:nvPr/>
        </p:nvSpPr>
        <p:spPr>
          <a:xfrm>
            <a:off x="3411107" y="4314298"/>
            <a:ext cx="153470" cy="249038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3" name="Flèche : bas 42">
            <a:extLst>
              <a:ext uri="{FF2B5EF4-FFF2-40B4-BE49-F238E27FC236}">
                <a16:creationId xmlns:a16="http://schemas.microsoft.com/office/drawing/2014/main" id="{35584209-3EC0-4391-566B-8F68982F6239}"/>
              </a:ext>
            </a:extLst>
          </p:cNvPr>
          <p:cNvSpPr/>
          <p:nvPr/>
        </p:nvSpPr>
        <p:spPr>
          <a:xfrm>
            <a:off x="3415487" y="5009790"/>
            <a:ext cx="153470" cy="249038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D5767953-8884-72D2-68E5-512B1EB189A8}"/>
              </a:ext>
            </a:extLst>
          </p:cNvPr>
          <p:cNvSpPr txBox="1"/>
          <p:nvPr/>
        </p:nvSpPr>
        <p:spPr>
          <a:xfrm>
            <a:off x="5867622" y="5256607"/>
            <a:ext cx="6076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  Agenda des formations sur </a:t>
            </a:r>
            <a:r>
              <a:rPr lang="fr-BE" sz="1400" b="1">
                <a:solidFill>
                  <a:srgbClr val="008080"/>
                </a:solidFill>
                <a:latin typeface="Panton" panose="00000500000000000000" pitchFamily="2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www.corder.be/formations</a:t>
            </a:r>
            <a:endParaRPr lang="fr-BE" sz="1400" b="1">
              <a:solidFill>
                <a:srgbClr val="008080"/>
              </a:solidFill>
              <a:latin typeface="Panton" panose="00000500000000000000" pitchFamily="2" charset="0"/>
            </a:endParaRPr>
          </a:p>
          <a:p>
            <a:r>
              <a:rPr lang="fr-BE" sz="1400">
                <a:latin typeface="Panton" panose="00000500000000000000" pitchFamily="2" charset="0"/>
              </a:rPr>
              <a:t>  1 module de formation continue : min 2h</a:t>
            </a:r>
          </a:p>
        </p:txBody>
      </p:sp>
      <p:sp>
        <p:nvSpPr>
          <p:cNvPr id="46" name="Rectangle : coins arrondis 45">
            <a:extLst>
              <a:ext uri="{FF2B5EF4-FFF2-40B4-BE49-F238E27FC236}">
                <a16:creationId xmlns:a16="http://schemas.microsoft.com/office/drawing/2014/main" id="{629E20AB-4595-659B-C205-013CC7721165}"/>
              </a:ext>
            </a:extLst>
          </p:cNvPr>
          <p:cNvSpPr/>
          <p:nvPr/>
        </p:nvSpPr>
        <p:spPr>
          <a:xfrm>
            <a:off x="1403456" y="5276266"/>
            <a:ext cx="4235557" cy="451794"/>
          </a:xfrm>
          <a:prstGeom prst="round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BE" sz="1900">
                <a:latin typeface="Panton" panose="00000500000000000000" pitchFamily="2" charset="0"/>
              </a:rPr>
              <a:t>2 modules de formations </a:t>
            </a:r>
            <a:r>
              <a:rPr lang="fr-BE" sz="1900" b="1">
                <a:latin typeface="Panton" panose="00000500000000000000" pitchFamily="2" charset="0"/>
              </a:rPr>
              <a:t>continues</a:t>
            </a:r>
          </a:p>
        </p:txBody>
      </p:sp>
      <p:sp>
        <p:nvSpPr>
          <p:cNvPr id="47" name="Accolade fermante 46">
            <a:extLst>
              <a:ext uri="{FF2B5EF4-FFF2-40B4-BE49-F238E27FC236}">
                <a16:creationId xmlns:a16="http://schemas.microsoft.com/office/drawing/2014/main" id="{5EDF1A49-2B33-5B21-2C69-8DDEC816E87F}"/>
              </a:ext>
            </a:extLst>
          </p:cNvPr>
          <p:cNvSpPr/>
          <p:nvPr/>
        </p:nvSpPr>
        <p:spPr>
          <a:xfrm>
            <a:off x="5787023" y="5267718"/>
            <a:ext cx="161198" cy="48258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CB1BD55A-D96C-FFDA-C675-CB36D0087279}"/>
              </a:ext>
            </a:extLst>
          </p:cNvPr>
          <p:cNvSpPr txBox="1"/>
          <p:nvPr/>
        </p:nvSpPr>
        <p:spPr>
          <a:xfrm>
            <a:off x="6874317" y="927776"/>
            <a:ext cx="5147576" cy="987504"/>
          </a:xfrm>
          <a:prstGeom prst="roundRect">
            <a:avLst/>
          </a:prstGeom>
          <a:noFill/>
          <a:ln w="38100">
            <a:solidFill>
              <a:srgbClr val="94C11F"/>
            </a:solidFill>
          </a:ln>
        </p:spPr>
        <p:txBody>
          <a:bodyPr wrap="square" rtlCol="0">
            <a:spAutoFit/>
          </a:bodyPr>
          <a:lstStyle/>
          <a:p>
            <a:r>
              <a:rPr lang="fr-BE" sz="1400" i="1">
                <a:solidFill>
                  <a:srgbClr val="94C11F"/>
                </a:solidFill>
                <a:latin typeface="Panton" panose="00000500000000000000" pitchFamily="2" charset="0"/>
              </a:rPr>
              <a:t>Définition</a:t>
            </a:r>
          </a:p>
          <a:p>
            <a:r>
              <a:rPr lang="fr-BE" sz="1400" b="1">
                <a:solidFill>
                  <a:srgbClr val="94C11F"/>
                </a:solidFill>
                <a:latin typeface="Panton" panose="00000500000000000000" pitchFamily="2" charset="0"/>
              </a:rPr>
              <a:t>NP : Distributeur/conseil de produits à usage non professionnel</a:t>
            </a:r>
            <a:endParaRPr lang="fr-BE" sz="1400">
              <a:solidFill>
                <a:srgbClr val="94C11F"/>
              </a:solidFill>
              <a:latin typeface="Panton" panose="00000500000000000000" pitchFamily="2" charset="0"/>
            </a:endParaRPr>
          </a:p>
          <a:p>
            <a:r>
              <a:rPr lang="fr-BE" sz="1200">
                <a:latin typeface="Panton" panose="00000500000000000000" pitchFamily="2" charset="0"/>
              </a:rPr>
              <a:t>Autorise la vente, le conseil de produits phytopharmaceutiques</a:t>
            </a:r>
          </a:p>
          <a:p>
            <a:r>
              <a:rPr lang="fr-BE" sz="1200">
                <a:latin typeface="Panton" panose="00000500000000000000" pitchFamily="2" charset="0"/>
              </a:rPr>
              <a:t>pour l’usage non professionnel</a:t>
            </a:r>
          </a:p>
        </p:txBody>
      </p:sp>
      <p:sp>
        <p:nvSpPr>
          <p:cNvPr id="17" name="Espace réservé du numéro de diapositive 16">
            <a:extLst>
              <a:ext uri="{FF2B5EF4-FFF2-40B4-BE49-F238E27FC236}">
                <a16:creationId xmlns:a16="http://schemas.microsoft.com/office/drawing/2014/main" id="{4E4C89B6-DBA3-D993-0EC4-EDF39E174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11</a:t>
            </a:fld>
            <a:endParaRPr lang="fr-BE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301C1C6E-F14B-9E01-42A4-F95514074E22}"/>
              </a:ext>
            </a:extLst>
          </p:cNvPr>
          <p:cNvSpPr txBox="1"/>
          <p:nvPr/>
        </p:nvSpPr>
        <p:spPr>
          <a:xfrm>
            <a:off x="1785" y="6381981"/>
            <a:ext cx="22279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>
                <a:effectLst/>
                <a:latin typeface="Panton" panose="00000500000000000000" pitchFamily="2" charset="0"/>
                <a:ea typeface="Batang" panose="02030600000101010101" pitchFamily="18" charset="-127"/>
                <a:cs typeface="Arial" panose="020B0604020202020204" pitchFamily="34" charset="0"/>
              </a:rPr>
              <a:t>Phytolicence I asbl CORDER</a:t>
            </a:r>
          </a:p>
          <a:p>
            <a:endParaRPr lang="fr-BE" dirty="0"/>
          </a:p>
        </p:txBody>
      </p:sp>
      <p:sp>
        <p:nvSpPr>
          <p:cNvPr id="49" name="Espace réservé de la date 8">
            <a:extLst>
              <a:ext uri="{FF2B5EF4-FFF2-40B4-BE49-F238E27FC236}">
                <a16:creationId xmlns:a16="http://schemas.microsoft.com/office/drawing/2014/main" id="{26402BC5-68E1-86E7-0C3E-D298DFC0A3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539055"/>
            <a:ext cx="2743200" cy="365125"/>
          </a:xfrm>
        </p:spPr>
        <p:txBody>
          <a:bodyPr/>
          <a:lstStyle/>
          <a:p>
            <a:r>
              <a:rPr lang="en-US" dirty="0" err="1"/>
              <a:t>Dernière</a:t>
            </a:r>
            <a:r>
              <a:rPr lang="en-US" dirty="0"/>
              <a:t> mise à jour le 22 </a:t>
            </a:r>
            <a:r>
              <a:rPr lang="en-US" dirty="0" err="1"/>
              <a:t>mai</a:t>
            </a:r>
            <a:r>
              <a:rPr lang="en-US" dirty="0"/>
              <a:t> 2024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553237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9C33C3A-0955-06D5-C6A7-DCB040979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2</a:t>
            </a:fld>
            <a:endParaRPr lang="fr-BE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7EF7083-11CA-3FBA-E960-1931FB2B93C0}"/>
              </a:ext>
            </a:extLst>
          </p:cNvPr>
          <p:cNvSpPr txBox="1"/>
          <p:nvPr/>
        </p:nvSpPr>
        <p:spPr>
          <a:xfrm>
            <a:off x="6127002" y="2547616"/>
            <a:ext cx="1379900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Évaluation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3FA1B0F-1E83-973D-F267-AE21907C9798}"/>
              </a:ext>
            </a:extLst>
          </p:cNvPr>
          <p:cNvSpPr txBox="1"/>
          <p:nvPr/>
        </p:nvSpPr>
        <p:spPr>
          <a:xfrm>
            <a:off x="5590679" y="3252074"/>
            <a:ext cx="1031341" cy="408623"/>
          </a:xfrm>
          <a:prstGeom prst="roundRect">
            <a:avLst/>
          </a:prstGeom>
          <a:solidFill>
            <a:srgbClr val="E96B6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Échec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3F51C69-9B24-D39B-71BF-0BE80EBD7C42}"/>
              </a:ext>
            </a:extLst>
          </p:cNvPr>
          <p:cNvSpPr txBox="1"/>
          <p:nvPr/>
        </p:nvSpPr>
        <p:spPr>
          <a:xfrm>
            <a:off x="7008825" y="3252809"/>
            <a:ext cx="1281820" cy="408623"/>
          </a:xfrm>
          <a:prstGeom prst="roundRect">
            <a:avLst/>
          </a:prstGeom>
          <a:solidFill>
            <a:srgbClr val="94C10D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Réussite</a:t>
            </a:r>
          </a:p>
        </p:txBody>
      </p:sp>
      <p:sp>
        <p:nvSpPr>
          <p:cNvPr id="7" name="Flèche : courbe vers la gauche 6">
            <a:extLst>
              <a:ext uri="{FF2B5EF4-FFF2-40B4-BE49-F238E27FC236}">
                <a16:creationId xmlns:a16="http://schemas.microsoft.com/office/drawing/2014/main" id="{092809D2-9B91-B8A5-3492-C3F84CF2AE2E}"/>
              </a:ext>
            </a:extLst>
          </p:cNvPr>
          <p:cNvSpPr/>
          <p:nvPr/>
        </p:nvSpPr>
        <p:spPr>
          <a:xfrm rot="13560000">
            <a:off x="5596189" y="2456176"/>
            <a:ext cx="280986" cy="838597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DDD67CF-87A2-1C30-85D0-3AD147F6E4C6}"/>
              </a:ext>
            </a:extLst>
          </p:cNvPr>
          <p:cNvSpPr txBox="1"/>
          <p:nvPr/>
        </p:nvSpPr>
        <p:spPr>
          <a:xfrm>
            <a:off x="463505" y="3882823"/>
            <a:ext cx="11626547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Demande de la phytolicence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F168DC02-DB6F-D3BA-64DF-274DDEAC95E2}"/>
              </a:ext>
            </a:extLst>
          </p:cNvPr>
          <p:cNvSpPr/>
          <p:nvPr/>
        </p:nvSpPr>
        <p:spPr>
          <a:xfrm>
            <a:off x="4244962" y="5209591"/>
            <a:ext cx="2570355" cy="451794"/>
          </a:xfrm>
          <a:prstGeom prst="round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BE" sz="1900">
                <a:latin typeface="Panton" panose="00000500000000000000" pitchFamily="2" charset="0"/>
              </a:rPr>
              <a:t>Formations </a:t>
            </a:r>
            <a:r>
              <a:rPr lang="fr-BE" sz="1900" b="1">
                <a:latin typeface="Panton" panose="00000500000000000000" pitchFamily="2" charset="0"/>
              </a:rPr>
              <a:t>continues</a:t>
            </a:r>
          </a:p>
        </p:txBody>
      </p:sp>
      <p:sp>
        <p:nvSpPr>
          <p:cNvPr id="10" name="Flèche : bas 9">
            <a:extLst>
              <a:ext uri="{FF2B5EF4-FFF2-40B4-BE49-F238E27FC236}">
                <a16:creationId xmlns:a16="http://schemas.microsoft.com/office/drawing/2014/main" id="{ACCE0C05-834D-0D27-F128-A5DD6B8254BE}"/>
              </a:ext>
            </a:extLst>
          </p:cNvPr>
          <p:cNvSpPr/>
          <p:nvPr/>
        </p:nvSpPr>
        <p:spPr>
          <a:xfrm>
            <a:off x="6730957" y="2270296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1" name="Flèche : bas 10">
            <a:extLst>
              <a:ext uri="{FF2B5EF4-FFF2-40B4-BE49-F238E27FC236}">
                <a16:creationId xmlns:a16="http://schemas.microsoft.com/office/drawing/2014/main" id="{3A028033-09A7-1A64-F67F-7385EAA65D9F}"/>
              </a:ext>
            </a:extLst>
          </p:cNvPr>
          <p:cNvSpPr/>
          <p:nvPr/>
        </p:nvSpPr>
        <p:spPr>
          <a:xfrm rot="19673367">
            <a:off x="6915605" y="2959371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2" name="Flèche : bas 11">
            <a:extLst>
              <a:ext uri="{FF2B5EF4-FFF2-40B4-BE49-F238E27FC236}">
                <a16:creationId xmlns:a16="http://schemas.microsoft.com/office/drawing/2014/main" id="{F643325F-7470-EBE9-664F-114F108E43EA}"/>
              </a:ext>
            </a:extLst>
          </p:cNvPr>
          <p:cNvSpPr/>
          <p:nvPr/>
        </p:nvSpPr>
        <p:spPr>
          <a:xfrm rot="2576415">
            <a:off x="6520466" y="2953800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3" name="Flèche : bas 12">
            <a:extLst>
              <a:ext uri="{FF2B5EF4-FFF2-40B4-BE49-F238E27FC236}">
                <a16:creationId xmlns:a16="http://schemas.microsoft.com/office/drawing/2014/main" id="{DE9FCFFD-CBF7-9A5D-A374-ACE02DD8C671}"/>
              </a:ext>
            </a:extLst>
          </p:cNvPr>
          <p:cNvSpPr/>
          <p:nvPr/>
        </p:nvSpPr>
        <p:spPr>
          <a:xfrm>
            <a:off x="7575043" y="3640215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D6BC58E-88A9-FFAF-FCFE-3B8D6820FDBB}"/>
              </a:ext>
            </a:extLst>
          </p:cNvPr>
          <p:cNvSpPr txBox="1"/>
          <p:nvPr/>
        </p:nvSpPr>
        <p:spPr>
          <a:xfrm>
            <a:off x="4054616" y="4579403"/>
            <a:ext cx="3089939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Obtention de la phytolicence</a:t>
            </a:r>
          </a:p>
        </p:txBody>
      </p:sp>
      <p:sp>
        <p:nvSpPr>
          <p:cNvPr id="15" name="Flèche : bas 14">
            <a:extLst>
              <a:ext uri="{FF2B5EF4-FFF2-40B4-BE49-F238E27FC236}">
                <a16:creationId xmlns:a16="http://schemas.microsoft.com/office/drawing/2014/main" id="{C2EF61D5-21B7-1B2C-58DF-158A321E93A1}"/>
              </a:ext>
            </a:extLst>
          </p:cNvPr>
          <p:cNvSpPr/>
          <p:nvPr/>
        </p:nvSpPr>
        <p:spPr>
          <a:xfrm>
            <a:off x="5407920" y="4322826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6" name="Flèche : bas 15">
            <a:extLst>
              <a:ext uri="{FF2B5EF4-FFF2-40B4-BE49-F238E27FC236}">
                <a16:creationId xmlns:a16="http://schemas.microsoft.com/office/drawing/2014/main" id="{5E733D00-CC5E-69C5-AB50-4EFF3BBFBF18}"/>
              </a:ext>
            </a:extLst>
          </p:cNvPr>
          <p:cNvSpPr/>
          <p:nvPr/>
        </p:nvSpPr>
        <p:spPr>
          <a:xfrm>
            <a:off x="5409837" y="4914611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pic>
        <p:nvPicPr>
          <p:cNvPr id="17" name="Graphique 16" descr="Mille contour">
            <a:extLst>
              <a:ext uri="{FF2B5EF4-FFF2-40B4-BE49-F238E27FC236}">
                <a16:creationId xmlns:a16="http://schemas.microsoft.com/office/drawing/2014/main" id="{358FD2CF-4149-CBFB-AA7E-1FA4E4A6D9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80569" y="4552044"/>
            <a:ext cx="453102" cy="453102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B8DCF38D-CF2F-13B3-592A-A6EC8D27204C}"/>
              </a:ext>
            </a:extLst>
          </p:cNvPr>
          <p:cNvSpPr txBox="1"/>
          <p:nvPr/>
        </p:nvSpPr>
        <p:spPr>
          <a:xfrm>
            <a:off x="4296682" y="6006386"/>
            <a:ext cx="2493525" cy="715089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Renouvellement automatique</a:t>
            </a:r>
          </a:p>
        </p:txBody>
      </p:sp>
      <p:sp>
        <p:nvSpPr>
          <p:cNvPr id="19" name="Flèche : bas 18">
            <a:extLst>
              <a:ext uri="{FF2B5EF4-FFF2-40B4-BE49-F238E27FC236}">
                <a16:creationId xmlns:a16="http://schemas.microsoft.com/office/drawing/2014/main" id="{9B09105E-F94E-F71E-CD4A-D36E121E7B7F}"/>
              </a:ext>
            </a:extLst>
          </p:cNvPr>
          <p:cNvSpPr/>
          <p:nvPr/>
        </p:nvSpPr>
        <p:spPr>
          <a:xfrm>
            <a:off x="5407920" y="5680402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EF43D98-2B29-462D-7E0F-BFB97714AEFA}"/>
              </a:ext>
            </a:extLst>
          </p:cNvPr>
          <p:cNvSpPr txBox="1"/>
          <p:nvPr/>
        </p:nvSpPr>
        <p:spPr>
          <a:xfrm>
            <a:off x="5554236" y="4331800"/>
            <a:ext cx="21531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>
                <a:latin typeface="Panton" panose="00000500000000000000" pitchFamily="2" charset="0"/>
              </a:rPr>
              <a:t>Traitement de la demande : 10 jours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A293A01E-351C-2E05-EBBA-04840E6940D7}"/>
              </a:ext>
            </a:extLst>
          </p:cNvPr>
          <p:cNvSpPr/>
          <p:nvPr/>
        </p:nvSpPr>
        <p:spPr>
          <a:xfrm>
            <a:off x="3168711" y="1040206"/>
            <a:ext cx="3602209" cy="560880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DFCE25B4-D228-F150-361E-1B972FDDCCE8}"/>
              </a:ext>
            </a:extLst>
          </p:cNvPr>
          <p:cNvGrpSpPr/>
          <p:nvPr/>
        </p:nvGrpSpPr>
        <p:grpSpPr>
          <a:xfrm>
            <a:off x="364730" y="1795428"/>
            <a:ext cx="1446856" cy="490691"/>
            <a:chOff x="225480" y="4035"/>
            <a:chExt cx="3156727" cy="560880"/>
          </a:xfrm>
          <a:solidFill>
            <a:srgbClr val="AFD7D4"/>
          </a:solidFill>
        </p:grpSpPr>
        <p:sp>
          <p:nvSpPr>
            <p:cNvPr id="25" name="Rectangle : coins arrondis 24">
              <a:extLst>
                <a:ext uri="{FF2B5EF4-FFF2-40B4-BE49-F238E27FC236}">
                  <a16:creationId xmlns:a16="http://schemas.microsoft.com/office/drawing/2014/main" id="{76F54149-66ED-8DF5-2C97-2D96A071B3E3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 sz="16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  <p:sp>
          <p:nvSpPr>
            <p:cNvPr id="26" name="Rectangle : coins arrondis 4">
              <a:extLst>
                <a:ext uri="{FF2B5EF4-FFF2-40B4-BE49-F238E27FC236}">
                  <a16:creationId xmlns:a16="http://schemas.microsoft.com/office/drawing/2014/main" id="{E3B36551-2D5A-473C-74D2-60C49EC456C3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i="0">
                  <a:solidFill>
                    <a:schemeClr val="tx1"/>
                  </a:solidFill>
                  <a:effectLst/>
                  <a:latin typeface="Panton" panose="00000500000000000000" pitchFamily="2" charset="0"/>
                </a:rPr>
                <a:t>≤ 6 ans</a:t>
              </a:r>
              <a:endParaRPr lang="en-BE" kern="12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5EAC1E4E-6F49-EDF9-99C1-C879B791A7D2}"/>
              </a:ext>
            </a:extLst>
          </p:cNvPr>
          <p:cNvGrpSpPr/>
          <p:nvPr/>
        </p:nvGrpSpPr>
        <p:grpSpPr>
          <a:xfrm>
            <a:off x="2240968" y="1795428"/>
            <a:ext cx="1446856" cy="474868"/>
            <a:chOff x="225480" y="4035"/>
            <a:chExt cx="3156727" cy="560880"/>
          </a:xfrm>
          <a:solidFill>
            <a:srgbClr val="AFD7D4"/>
          </a:solidFill>
        </p:grpSpPr>
        <p:sp>
          <p:nvSpPr>
            <p:cNvPr id="28" name="Rectangle : coins arrondis 27">
              <a:extLst>
                <a:ext uri="{FF2B5EF4-FFF2-40B4-BE49-F238E27FC236}">
                  <a16:creationId xmlns:a16="http://schemas.microsoft.com/office/drawing/2014/main" id="{9C526BA8-DD1B-4BD8-A49E-83BDA55DCB1C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  <p:sp>
          <p:nvSpPr>
            <p:cNvPr id="29" name="Rectangle : coins arrondis 4">
              <a:extLst>
                <a:ext uri="{FF2B5EF4-FFF2-40B4-BE49-F238E27FC236}">
                  <a16:creationId xmlns:a16="http://schemas.microsoft.com/office/drawing/2014/main" id="{4A7165B7-F697-6F88-B684-68D4014EA92A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i="0">
                  <a:solidFill>
                    <a:schemeClr val="tx1"/>
                  </a:solidFill>
                  <a:effectLst/>
                  <a:latin typeface="Panton" panose="00000500000000000000" pitchFamily="2" charset="0"/>
                </a:rPr>
                <a:t>≥ 6 ans</a:t>
              </a:r>
              <a:endParaRPr lang="en-BE" kern="12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</p:grpSp>
      <p:sp>
        <p:nvSpPr>
          <p:cNvPr id="30" name="Flèche : courbe vers la gauche 29">
            <a:extLst>
              <a:ext uri="{FF2B5EF4-FFF2-40B4-BE49-F238E27FC236}">
                <a16:creationId xmlns:a16="http://schemas.microsoft.com/office/drawing/2014/main" id="{96EC3D00-8FC9-E624-13F1-763FC1EF9521}"/>
              </a:ext>
            </a:extLst>
          </p:cNvPr>
          <p:cNvSpPr/>
          <p:nvPr/>
        </p:nvSpPr>
        <p:spPr>
          <a:xfrm rot="3017442" flipH="1">
            <a:off x="2032295" y="897983"/>
            <a:ext cx="355851" cy="960712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31" name="Flèche : bas 30">
            <a:extLst>
              <a:ext uri="{FF2B5EF4-FFF2-40B4-BE49-F238E27FC236}">
                <a16:creationId xmlns:a16="http://schemas.microsoft.com/office/drawing/2014/main" id="{DFC83000-4956-8CB8-7688-E739F1AEA797}"/>
              </a:ext>
            </a:extLst>
          </p:cNvPr>
          <p:cNvSpPr/>
          <p:nvPr/>
        </p:nvSpPr>
        <p:spPr>
          <a:xfrm>
            <a:off x="3322725" y="2311384"/>
            <a:ext cx="172016" cy="383881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996B27A2-80F9-7F37-3CAF-5535F71EB9EB}"/>
              </a:ext>
            </a:extLst>
          </p:cNvPr>
          <p:cNvSpPr/>
          <p:nvPr/>
        </p:nvSpPr>
        <p:spPr>
          <a:xfrm>
            <a:off x="1330281" y="2750755"/>
            <a:ext cx="2570355" cy="451794"/>
          </a:xfrm>
          <a:prstGeom prst="round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BE" sz="1900">
                <a:latin typeface="Panton" panose="00000500000000000000" pitchFamily="2" charset="0"/>
              </a:rPr>
              <a:t>Formations </a:t>
            </a:r>
            <a:r>
              <a:rPr lang="fr-BE" sz="1900" b="1">
                <a:latin typeface="Panton" panose="00000500000000000000" pitchFamily="2" charset="0"/>
              </a:rPr>
              <a:t>continues</a:t>
            </a:r>
          </a:p>
        </p:txBody>
      </p:sp>
      <p:sp>
        <p:nvSpPr>
          <p:cNvPr id="33" name="Flèche : bas 32">
            <a:extLst>
              <a:ext uri="{FF2B5EF4-FFF2-40B4-BE49-F238E27FC236}">
                <a16:creationId xmlns:a16="http://schemas.microsoft.com/office/drawing/2014/main" id="{7ACD34ED-26D6-860A-BB41-86914AB45B8C}"/>
              </a:ext>
            </a:extLst>
          </p:cNvPr>
          <p:cNvSpPr/>
          <p:nvPr/>
        </p:nvSpPr>
        <p:spPr>
          <a:xfrm>
            <a:off x="648440" y="2337232"/>
            <a:ext cx="173249" cy="1456169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34" name="Flèche : bas 33">
            <a:extLst>
              <a:ext uri="{FF2B5EF4-FFF2-40B4-BE49-F238E27FC236}">
                <a16:creationId xmlns:a16="http://schemas.microsoft.com/office/drawing/2014/main" id="{3101BC39-47DB-C707-DAEC-DB6D4B2E981C}"/>
              </a:ext>
            </a:extLst>
          </p:cNvPr>
          <p:cNvSpPr/>
          <p:nvPr/>
        </p:nvSpPr>
        <p:spPr>
          <a:xfrm>
            <a:off x="3339278" y="3297297"/>
            <a:ext cx="172016" cy="478151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5C5409B2-CB12-A9B3-9A87-D720DD1359DB}"/>
              </a:ext>
            </a:extLst>
          </p:cNvPr>
          <p:cNvSpPr txBox="1"/>
          <p:nvPr/>
        </p:nvSpPr>
        <p:spPr>
          <a:xfrm>
            <a:off x="2640422" y="1008253"/>
            <a:ext cx="4748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>
                <a:latin typeface="Panton" panose="00000500000000000000" pitchFamily="2" charset="0"/>
              </a:rPr>
              <a:t>Oui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3A75560E-3E25-AE24-53AD-F9B3C190576C}"/>
              </a:ext>
            </a:extLst>
          </p:cNvPr>
          <p:cNvSpPr txBox="1"/>
          <p:nvPr/>
        </p:nvSpPr>
        <p:spPr>
          <a:xfrm>
            <a:off x="6770920" y="1017937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>
                <a:latin typeface="Panton" panose="00000500000000000000" pitchFamily="2" charset="0"/>
              </a:rPr>
              <a:t>Non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625E27A-DF3C-67C9-A2C8-220838A0621D}"/>
              </a:ext>
            </a:extLst>
          </p:cNvPr>
          <p:cNvSpPr txBox="1"/>
          <p:nvPr/>
        </p:nvSpPr>
        <p:spPr>
          <a:xfrm>
            <a:off x="9884883" y="1795206"/>
            <a:ext cx="1979804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Évaluation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21C06A51-35AD-4D36-0626-3B7B2970B1A3}"/>
              </a:ext>
            </a:extLst>
          </p:cNvPr>
          <p:cNvSpPr txBox="1"/>
          <p:nvPr/>
        </p:nvSpPr>
        <p:spPr>
          <a:xfrm>
            <a:off x="10808233" y="3236281"/>
            <a:ext cx="1281820" cy="408623"/>
          </a:xfrm>
          <a:prstGeom prst="roundRect">
            <a:avLst/>
          </a:prstGeom>
          <a:solidFill>
            <a:srgbClr val="94C10D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Réussite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02FE4670-01FC-4EB8-D522-3CAB90BE441A}"/>
              </a:ext>
            </a:extLst>
          </p:cNvPr>
          <p:cNvSpPr txBox="1"/>
          <p:nvPr/>
        </p:nvSpPr>
        <p:spPr>
          <a:xfrm>
            <a:off x="9610109" y="3236281"/>
            <a:ext cx="1031341" cy="408623"/>
          </a:xfrm>
          <a:prstGeom prst="roundRect">
            <a:avLst/>
          </a:prstGeom>
          <a:solidFill>
            <a:srgbClr val="E96B6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Échec</a:t>
            </a:r>
          </a:p>
        </p:txBody>
      </p:sp>
      <p:sp>
        <p:nvSpPr>
          <p:cNvPr id="40" name="Flèche : courbe vers la gauche 39">
            <a:extLst>
              <a:ext uri="{FF2B5EF4-FFF2-40B4-BE49-F238E27FC236}">
                <a16:creationId xmlns:a16="http://schemas.microsoft.com/office/drawing/2014/main" id="{ED3FD10B-2282-1364-A51C-193DF6B19FCC}"/>
              </a:ext>
            </a:extLst>
          </p:cNvPr>
          <p:cNvSpPr/>
          <p:nvPr/>
        </p:nvSpPr>
        <p:spPr>
          <a:xfrm rot="7860000" flipH="1">
            <a:off x="9657039" y="1684299"/>
            <a:ext cx="326724" cy="1693797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42" name="Flèche : bas 41">
            <a:extLst>
              <a:ext uri="{FF2B5EF4-FFF2-40B4-BE49-F238E27FC236}">
                <a16:creationId xmlns:a16="http://schemas.microsoft.com/office/drawing/2014/main" id="{A1737F60-DEAB-82D1-C813-640FDB7D992E}"/>
              </a:ext>
            </a:extLst>
          </p:cNvPr>
          <p:cNvSpPr/>
          <p:nvPr/>
        </p:nvSpPr>
        <p:spPr>
          <a:xfrm>
            <a:off x="11362362" y="3623982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43" name="Flèche : bas 42">
            <a:extLst>
              <a:ext uri="{FF2B5EF4-FFF2-40B4-BE49-F238E27FC236}">
                <a16:creationId xmlns:a16="http://schemas.microsoft.com/office/drawing/2014/main" id="{EFC65A94-AE36-33D6-5BB0-46B6CC009B03}"/>
              </a:ext>
            </a:extLst>
          </p:cNvPr>
          <p:cNvSpPr/>
          <p:nvPr/>
        </p:nvSpPr>
        <p:spPr>
          <a:xfrm rot="20513296">
            <a:off x="11131934" y="2572351"/>
            <a:ext cx="86615" cy="657453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44" name="Flèche : bas 43">
            <a:extLst>
              <a:ext uri="{FF2B5EF4-FFF2-40B4-BE49-F238E27FC236}">
                <a16:creationId xmlns:a16="http://schemas.microsoft.com/office/drawing/2014/main" id="{6D003CBA-E6B8-EA1B-4E77-9C1652469E3D}"/>
              </a:ext>
            </a:extLst>
          </p:cNvPr>
          <p:cNvSpPr/>
          <p:nvPr/>
        </p:nvSpPr>
        <p:spPr>
          <a:xfrm rot="728894">
            <a:off x="10578944" y="2581777"/>
            <a:ext cx="104866" cy="636813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66E537AC-9C5B-3B79-585E-C0229261F8FF}"/>
              </a:ext>
            </a:extLst>
          </p:cNvPr>
          <p:cNvSpPr txBox="1"/>
          <p:nvPr/>
        </p:nvSpPr>
        <p:spPr>
          <a:xfrm rot="2760000">
            <a:off x="9509126" y="2477378"/>
            <a:ext cx="8370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Obligatoire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A405312B-DB48-CB85-FD22-8F780BF63405}"/>
              </a:ext>
            </a:extLst>
          </p:cNvPr>
          <p:cNvSpPr txBox="1"/>
          <p:nvPr/>
        </p:nvSpPr>
        <p:spPr>
          <a:xfrm>
            <a:off x="7063686" y="5116663"/>
            <a:ext cx="117781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NP : 2 modules </a:t>
            </a:r>
          </a:p>
          <a:p>
            <a:r>
              <a:rPr lang="fr-BE" sz="1100">
                <a:latin typeface="Panton" panose="00000500000000000000" pitchFamily="2" charset="0"/>
              </a:rPr>
              <a:t>P1 : 3 modules </a:t>
            </a:r>
          </a:p>
          <a:p>
            <a:r>
              <a:rPr lang="fr-BE" sz="1100">
                <a:latin typeface="Panton" panose="00000500000000000000" pitchFamily="2" charset="0"/>
              </a:rPr>
              <a:t>P2 : 4 modules </a:t>
            </a:r>
          </a:p>
          <a:p>
            <a:r>
              <a:rPr lang="fr-BE" sz="1100">
                <a:latin typeface="Panton" panose="00000500000000000000" pitchFamily="2" charset="0"/>
              </a:rPr>
              <a:t>P3 : 6 modules</a:t>
            </a:r>
          </a:p>
        </p:txBody>
      </p:sp>
      <p:sp>
        <p:nvSpPr>
          <p:cNvPr id="47" name="Accolade fermante 46">
            <a:extLst>
              <a:ext uri="{FF2B5EF4-FFF2-40B4-BE49-F238E27FC236}">
                <a16:creationId xmlns:a16="http://schemas.microsoft.com/office/drawing/2014/main" id="{B73C3830-A9D6-EDF7-0BB0-A3261E390CBD}"/>
              </a:ext>
            </a:extLst>
          </p:cNvPr>
          <p:cNvSpPr/>
          <p:nvPr/>
        </p:nvSpPr>
        <p:spPr>
          <a:xfrm>
            <a:off x="6885215" y="5244603"/>
            <a:ext cx="157162" cy="423937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0ADB5EF4-512D-AAD6-E3A2-041B5C1858AE}"/>
              </a:ext>
            </a:extLst>
          </p:cNvPr>
          <p:cNvSpPr txBox="1"/>
          <p:nvPr/>
        </p:nvSpPr>
        <p:spPr>
          <a:xfrm>
            <a:off x="5074739" y="1671998"/>
            <a:ext cx="86475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NP : 16h</a:t>
            </a:r>
          </a:p>
          <a:p>
            <a:r>
              <a:rPr lang="fr-BE" sz="1100">
                <a:latin typeface="Panton" panose="00000500000000000000" pitchFamily="2" charset="0"/>
              </a:rPr>
              <a:t>P1 : 16h</a:t>
            </a:r>
          </a:p>
          <a:p>
            <a:r>
              <a:rPr lang="fr-BE" sz="1100">
                <a:latin typeface="Panton" panose="00000500000000000000" pitchFamily="2" charset="0"/>
              </a:rPr>
              <a:t>P2 : 60h</a:t>
            </a:r>
          </a:p>
          <a:p>
            <a:r>
              <a:rPr lang="fr-BE" sz="1100">
                <a:latin typeface="Panton" panose="00000500000000000000" pitchFamily="2" charset="0"/>
              </a:rPr>
              <a:t>P3 : 120h</a:t>
            </a:r>
          </a:p>
        </p:txBody>
      </p:sp>
      <p:sp>
        <p:nvSpPr>
          <p:cNvPr id="49" name="Accolade fermante 48">
            <a:extLst>
              <a:ext uri="{FF2B5EF4-FFF2-40B4-BE49-F238E27FC236}">
                <a16:creationId xmlns:a16="http://schemas.microsoft.com/office/drawing/2014/main" id="{DDFF1AA3-B452-1FD2-5640-EDBF421861F1}"/>
              </a:ext>
            </a:extLst>
          </p:cNvPr>
          <p:cNvSpPr/>
          <p:nvPr/>
        </p:nvSpPr>
        <p:spPr>
          <a:xfrm flipH="1">
            <a:off x="5692489" y="1787396"/>
            <a:ext cx="194157" cy="498723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2EAB7922-2D5C-D095-D87E-477828B956D8}"/>
              </a:ext>
            </a:extLst>
          </p:cNvPr>
          <p:cNvSpPr txBox="1"/>
          <p:nvPr/>
        </p:nvSpPr>
        <p:spPr>
          <a:xfrm>
            <a:off x="7358475" y="4593643"/>
            <a:ext cx="58479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Obtention d’un numéro de PL, Durée de validité : 6 ans</a:t>
            </a:r>
          </a:p>
          <a:p>
            <a:r>
              <a:rPr lang="fr-BE" sz="1100">
                <a:latin typeface="Panton" panose="00000500000000000000" pitchFamily="2" charset="0"/>
              </a:rPr>
              <a:t>Gestion et modifications sur votre compte en ligne 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www.phytolicence.be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</a:rPr>
              <a:t> </a:t>
            </a:r>
          </a:p>
        </p:txBody>
      </p:sp>
      <p:sp>
        <p:nvSpPr>
          <p:cNvPr id="51" name="Accolade fermante 50">
            <a:extLst>
              <a:ext uri="{FF2B5EF4-FFF2-40B4-BE49-F238E27FC236}">
                <a16:creationId xmlns:a16="http://schemas.microsoft.com/office/drawing/2014/main" id="{981D1612-CAE3-3CB4-3D55-BE8AF5962C94}"/>
              </a:ext>
            </a:extLst>
          </p:cNvPr>
          <p:cNvSpPr/>
          <p:nvPr/>
        </p:nvSpPr>
        <p:spPr>
          <a:xfrm>
            <a:off x="7201313" y="4588125"/>
            <a:ext cx="157162" cy="423937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7CE14AD3-7793-57BF-DF3D-BA36AAD872AD}"/>
              </a:ext>
            </a:extLst>
          </p:cNvPr>
          <p:cNvSpPr txBox="1"/>
          <p:nvPr/>
        </p:nvSpPr>
        <p:spPr>
          <a:xfrm>
            <a:off x="7020866" y="6112918"/>
            <a:ext cx="3815005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Dans le cas contraire, la PL sera expirée sous réserve :</a:t>
            </a:r>
          </a:p>
          <a:p>
            <a:pPr marL="171450" indent="-171450">
              <a:buFontTx/>
              <a:buChar char="-"/>
            </a:pPr>
            <a:r>
              <a:rPr lang="fr-BE" sz="1100">
                <a:latin typeface="Panton" panose="00000500000000000000" pitchFamily="2" charset="0"/>
              </a:rPr>
              <a:t>de suivre le nombre de formations requis </a:t>
            </a:r>
          </a:p>
          <a:p>
            <a:pPr marL="171450" indent="-171450">
              <a:buFontTx/>
              <a:buChar char="-"/>
            </a:pPr>
            <a:r>
              <a:rPr lang="fr-BE" sz="1100">
                <a:latin typeface="Panton" panose="00000500000000000000" pitchFamily="2" charset="0"/>
              </a:rPr>
              <a:t>et d’introduire une nouvelle demande de PL.         </a:t>
            </a:r>
          </a:p>
        </p:txBody>
      </p:sp>
      <p:sp>
        <p:nvSpPr>
          <p:cNvPr id="53" name="Accolade fermante 52">
            <a:extLst>
              <a:ext uri="{FF2B5EF4-FFF2-40B4-BE49-F238E27FC236}">
                <a16:creationId xmlns:a16="http://schemas.microsoft.com/office/drawing/2014/main" id="{3199D2CC-6669-83B3-3E74-971232B59753}"/>
              </a:ext>
            </a:extLst>
          </p:cNvPr>
          <p:cNvSpPr/>
          <p:nvPr/>
        </p:nvSpPr>
        <p:spPr>
          <a:xfrm>
            <a:off x="6863704" y="6029545"/>
            <a:ext cx="157162" cy="660402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1186F30F-009D-AB94-FC13-F9ABB52F9F39}"/>
              </a:ext>
            </a:extLst>
          </p:cNvPr>
          <p:cNvSpPr txBox="1"/>
          <p:nvPr/>
        </p:nvSpPr>
        <p:spPr>
          <a:xfrm>
            <a:off x="1653298" y="5237653"/>
            <a:ext cx="2570355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r-BE" sz="1100">
                <a:latin typeface="Panton" panose="00000500000000000000" pitchFamily="2" charset="0"/>
              </a:rPr>
              <a:t>Agenda sur 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www.corder.be/formations</a:t>
            </a:r>
            <a:endParaRPr lang="fr-BE" sz="1100" b="1">
              <a:solidFill>
                <a:srgbClr val="008080"/>
              </a:solidFill>
              <a:latin typeface="Panton" panose="00000500000000000000" pitchFamily="2" charset="0"/>
            </a:endParaRPr>
          </a:p>
          <a:p>
            <a:pPr algn="r"/>
            <a:r>
              <a:rPr lang="fr-BE" sz="1100">
                <a:latin typeface="Panton" panose="00000500000000000000" pitchFamily="2" charset="0"/>
              </a:rPr>
              <a:t>  1 module de formation : min 2h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3B3942F8-4A90-4F32-F381-0DAD05EC7CFF}"/>
              </a:ext>
            </a:extLst>
          </p:cNvPr>
          <p:cNvSpPr txBox="1"/>
          <p:nvPr/>
        </p:nvSpPr>
        <p:spPr>
          <a:xfrm>
            <a:off x="7678565" y="3960686"/>
            <a:ext cx="5304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 : Faire la demande sur le site </a:t>
            </a:r>
            <a:r>
              <a:rPr lang="fr-BE" sz="1100" b="1" u="sng">
                <a:solidFill>
                  <a:srgbClr val="008080"/>
                </a:solidFill>
                <a:latin typeface="Panton" panose="000005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www.phytolicence.be</a:t>
            </a:r>
            <a:r>
              <a:rPr lang="fr-BE" sz="1100" b="1" u="sng">
                <a:solidFill>
                  <a:srgbClr val="008080"/>
                </a:solidFill>
                <a:latin typeface="Panton" panose="00000500000000000000" pitchFamily="2" charset="0"/>
              </a:rPr>
              <a:t> </a:t>
            </a:r>
            <a:r>
              <a:rPr lang="fr-BE" sz="1100">
                <a:latin typeface="Panton" panose="00000500000000000000" pitchFamily="2" charset="0"/>
              </a:rPr>
              <a:t>dans les 6 ans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DACE23B4-B6CE-9F5D-8210-1E013080177D}"/>
              </a:ext>
            </a:extLst>
          </p:cNvPr>
          <p:cNvSpPr txBox="1"/>
          <p:nvPr/>
        </p:nvSpPr>
        <p:spPr>
          <a:xfrm>
            <a:off x="4062661" y="2605923"/>
            <a:ext cx="13477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NP : 2 modules </a:t>
            </a:r>
          </a:p>
          <a:p>
            <a:r>
              <a:rPr lang="fr-BE" sz="1100">
                <a:latin typeface="Panton" panose="00000500000000000000" pitchFamily="2" charset="0"/>
              </a:rPr>
              <a:t>P1 : 3 modules </a:t>
            </a:r>
          </a:p>
          <a:p>
            <a:r>
              <a:rPr lang="fr-BE" sz="1100">
                <a:latin typeface="Panton" panose="00000500000000000000" pitchFamily="2" charset="0"/>
              </a:rPr>
              <a:t>P2 : 4 modules </a:t>
            </a:r>
          </a:p>
          <a:p>
            <a:r>
              <a:rPr lang="fr-BE" sz="1100">
                <a:latin typeface="Panton" panose="00000500000000000000" pitchFamily="2" charset="0"/>
              </a:rPr>
              <a:t>P3 : 6 modules</a:t>
            </a:r>
          </a:p>
        </p:txBody>
      </p:sp>
      <p:sp>
        <p:nvSpPr>
          <p:cNvPr id="58" name="Accolade fermante 57">
            <a:extLst>
              <a:ext uri="{FF2B5EF4-FFF2-40B4-BE49-F238E27FC236}">
                <a16:creationId xmlns:a16="http://schemas.microsoft.com/office/drawing/2014/main" id="{FD2A3C4A-5FD3-C2BA-B868-9124554A5C63}"/>
              </a:ext>
            </a:extLst>
          </p:cNvPr>
          <p:cNvSpPr/>
          <p:nvPr/>
        </p:nvSpPr>
        <p:spPr>
          <a:xfrm>
            <a:off x="3932354" y="2771265"/>
            <a:ext cx="157162" cy="423937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E866A190-42D8-C3D9-E161-A4A18B5DC981}"/>
              </a:ext>
            </a:extLst>
          </p:cNvPr>
          <p:cNvSpPr txBox="1"/>
          <p:nvPr/>
        </p:nvSpPr>
        <p:spPr>
          <a:xfrm>
            <a:off x="846687" y="3248538"/>
            <a:ext cx="2570355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r-BE" sz="1100">
                <a:latin typeface="Panton" panose="00000500000000000000" pitchFamily="2" charset="0"/>
              </a:rPr>
              <a:t>Agenda sur 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www.corder.be/formations</a:t>
            </a:r>
            <a:endParaRPr lang="fr-BE" sz="1100" b="1">
              <a:solidFill>
                <a:srgbClr val="008080"/>
              </a:solidFill>
              <a:latin typeface="Panton" panose="00000500000000000000" pitchFamily="2" charset="0"/>
            </a:endParaRPr>
          </a:p>
          <a:p>
            <a:pPr algn="r"/>
            <a:r>
              <a:rPr lang="fr-BE" sz="1100">
                <a:latin typeface="Panton" panose="00000500000000000000" pitchFamily="2" charset="0"/>
              </a:rPr>
              <a:t>  1 module de formation : min 2h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18828F1E-EF38-9245-D8E8-028CD4C09AF9}"/>
              </a:ext>
            </a:extLst>
          </p:cNvPr>
          <p:cNvSpPr txBox="1"/>
          <p:nvPr/>
        </p:nvSpPr>
        <p:spPr>
          <a:xfrm>
            <a:off x="7542183" y="2542113"/>
            <a:ext cx="1978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Inscriptions sur </a:t>
            </a:r>
            <a:r>
              <a:rPr lang="fr-BE" sz="1100" b="1">
                <a:solidFill>
                  <a:srgbClr val="329899"/>
                </a:solidFill>
                <a:latin typeface="Panton" panose="00000500000000000000" pitchFamily="2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www.corder.be/évaluations</a:t>
            </a:r>
            <a:endParaRPr lang="fr-BE" sz="1100" b="1">
              <a:solidFill>
                <a:srgbClr val="329899"/>
              </a:solidFill>
              <a:latin typeface="Panton" panose="00000500000000000000" pitchFamily="2" charset="0"/>
            </a:endParaRP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5DC5C97B-989C-B721-6763-75A9C0269BD0}"/>
              </a:ext>
            </a:extLst>
          </p:cNvPr>
          <p:cNvSpPr txBox="1"/>
          <p:nvPr/>
        </p:nvSpPr>
        <p:spPr>
          <a:xfrm>
            <a:off x="6770920" y="3010941"/>
            <a:ext cx="38867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100">
                <a:latin typeface="Panton" panose="00000500000000000000" pitchFamily="2" charset="0"/>
              </a:rPr>
              <a:t> Attestation par courrier recommandé dans les 30 j</a:t>
            </a:r>
            <a:endParaRPr lang="fr-BE" sz="1100" b="1" u="sng">
              <a:solidFill>
                <a:srgbClr val="008080"/>
              </a:solidFill>
              <a:latin typeface="Panton" panose="00000500000000000000" pitchFamily="2" charset="0"/>
            </a:endParaRPr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A59006ED-3E27-32A0-6BA7-336A58E59974}"/>
              </a:ext>
            </a:extLst>
          </p:cNvPr>
          <p:cNvGrpSpPr/>
          <p:nvPr/>
        </p:nvGrpSpPr>
        <p:grpSpPr>
          <a:xfrm>
            <a:off x="5938113" y="1794715"/>
            <a:ext cx="3148166" cy="458140"/>
            <a:chOff x="225480" y="4035"/>
            <a:chExt cx="3156727" cy="560880"/>
          </a:xfrm>
        </p:grpSpPr>
        <p:sp>
          <p:nvSpPr>
            <p:cNvPr id="63" name="Rectangle : coins arrondis 62">
              <a:extLst>
                <a:ext uri="{FF2B5EF4-FFF2-40B4-BE49-F238E27FC236}">
                  <a16:creationId xmlns:a16="http://schemas.microsoft.com/office/drawing/2014/main" id="{35EBA18D-3DAF-FB63-A48B-9F686FB8AAE6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solidFill>
              <a:srgbClr val="009999"/>
            </a:solidFill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>
                <a:latin typeface="Panton" panose="00000500000000000000" pitchFamily="2" charset="0"/>
              </a:endParaRPr>
            </a:p>
          </p:txBody>
        </p:sp>
        <p:sp>
          <p:nvSpPr>
            <p:cNvPr id="64" name="Rectangle : coins arrondis 4">
              <a:extLst>
                <a:ext uri="{FF2B5EF4-FFF2-40B4-BE49-F238E27FC236}">
                  <a16:creationId xmlns:a16="http://schemas.microsoft.com/office/drawing/2014/main" id="{90F72B4A-F030-5338-3C33-61ADB960E6B9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sz="1900" kern="1200">
                  <a:latin typeface="Panton" panose="00000500000000000000" pitchFamily="2" charset="0"/>
                </a:rPr>
                <a:t>Formation </a:t>
              </a:r>
              <a:r>
                <a:rPr lang="fr-BE" sz="1900" b="1" kern="1200">
                  <a:latin typeface="Panton" panose="00000500000000000000" pitchFamily="2" charset="0"/>
                </a:rPr>
                <a:t>initiale</a:t>
              </a:r>
              <a:r>
                <a:rPr lang="fr-BE" sz="1900" kern="1200">
                  <a:latin typeface="Panton" panose="00000500000000000000" pitchFamily="2" charset="0"/>
                </a:rPr>
                <a:t> </a:t>
              </a:r>
              <a:endParaRPr lang="en-BE" sz="1900" kern="1200">
                <a:latin typeface="Panton" panose="00000500000000000000" pitchFamily="2" charset="0"/>
              </a:endParaRPr>
            </a:p>
          </p:txBody>
        </p:sp>
      </p:grpSp>
      <p:sp>
        <p:nvSpPr>
          <p:cNvPr id="65" name="Flèche : courbe vers la gauche 64">
            <a:extLst>
              <a:ext uri="{FF2B5EF4-FFF2-40B4-BE49-F238E27FC236}">
                <a16:creationId xmlns:a16="http://schemas.microsoft.com/office/drawing/2014/main" id="{813782EC-08DB-2124-8DC3-86C36F98BE45}"/>
              </a:ext>
            </a:extLst>
          </p:cNvPr>
          <p:cNvSpPr/>
          <p:nvPr/>
        </p:nvSpPr>
        <p:spPr>
          <a:xfrm rot="4594326" flipH="1">
            <a:off x="1343550" y="167979"/>
            <a:ext cx="464627" cy="2206476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66" name="Flèche : courbe vers la gauche 65">
            <a:extLst>
              <a:ext uri="{FF2B5EF4-FFF2-40B4-BE49-F238E27FC236}">
                <a16:creationId xmlns:a16="http://schemas.microsoft.com/office/drawing/2014/main" id="{FC20BC02-8D7A-F1A2-56C5-4CF2E3E72E53}"/>
              </a:ext>
            </a:extLst>
          </p:cNvPr>
          <p:cNvSpPr/>
          <p:nvPr/>
        </p:nvSpPr>
        <p:spPr>
          <a:xfrm rot="18582558">
            <a:off x="7690838" y="763236"/>
            <a:ext cx="272751" cy="1091133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41" name="Flèche : courbe vers la gauche 40">
            <a:extLst>
              <a:ext uri="{FF2B5EF4-FFF2-40B4-BE49-F238E27FC236}">
                <a16:creationId xmlns:a16="http://schemas.microsoft.com/office/drawing/2014/main" id="{BF1B42E4-1AA9-5415-AEE8-25CC2395FAF5}"/>
              </a:ext>
            </a:extLst>
          </p:cNvPr>
          <p:cNvSpPr/>
          <p:nvPr/>
        </p:nvSpPr>
        <p:spPr>
          <a:xfrm rot="17005674">
            <a:off x="8540203" y="-228810"/>
            <a:ext cx="426519" cy="2930660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117" name="Titre 5">
            <a:extLst>
              <a:ext uri="{FF2B5EF4-FFF2-40B4-BE49-F238E27FC236}">
                <a16:creationId xmlns:a16="http://schemas.microsoft.com/office/drawing/2014/main" id="{1BAA7003-976C-59EF-3231-5BF1C07EA7AC}"/>
              </a:ext>
            </a:extLst>
          </p:cNvPr>
          <p:cNvSpPr txBox="1">
            <a:spLocks/>
          </p:cNvSpPr>
          <p:nvPr/>
        </p:nvSpPr>
        <p:spPr>
          <a:xfrm>
            <a:off x="838200" y="61000"/>
            <a:ext cx="10515600" cy="50863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6">
                    <a:lumMod val="50000"/>
                  </a:schemeClr>
                </a:solidFill>
                <a:latin typeface="Panton Bold" panose="000005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fr-BE" sz="4000">
                <a:solidFill>
                  <a:srgbClr val="009999"/>
                </a:solidFill>
                <a:latin typeface="Panton"/>
              </a:rPr>
              <a:t>Obtenir la </a:t>
            </a:r>
            <a:r>
              <a:rPr kumimoji="0" lang="fr-FR" sz="4000" b="0" i="0" u="none" strike="noStrike" kern="1200" cap="none" spc="0" normalizeH="0" baseline="0" noProof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PHY</a:t>
            </a:r>
            <a:r>
              <a:rPr kumimoji="0" lang="fr-FR" sz="4000" b="0" i="0" u="none" strike="noStrike" kern="1200" cap="none" spc="0" normalizeH="0" baseline="0" noProof="0">
                <a:ln>
                  <a:noFill/>
                </a:ln>
                <a:solidFill>
                  <a:srgbClr val="1FA8A1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TO</a:t>
            </a:r>
            <a:r>
              <a:rPr kumimoji="0" lang="fr-FR" sz="4000" b="0" i="0" u="none" strike="noStrike" kern="1200" cap="none" spc="0" normalizeH="0" baseline="0" noProof="0">
                <a:ln>
                  <a:noFill/>
                </a:ln>
                <a:solidFill>
                  <a:srgbClr val="4D9C18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LI</a:t>
            </a:r>
            <a:r>
              <a:rPr kumimoji="0" lang="fr-FR" sz="4000" b="0" i="0" u="none" strike="noStrike" kern="1200" cap="none" spc="0" normalizeH="0" baseline="0" noProof="0">
                <a:ln>
                  <a:noFill/>
                </a:ln>
                <a:solidFill>
                  <a:srgbClr val="94C11F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CEN</a:t>
            </a:r>
            <a:r>
              <a:rPr kumimoji="0" lang="fr-FR" sz="4000" b="0" i="0" u="none" strike="noStrike" kern="1200" cap="none" spc="0" normalizeH="0" baseline="0" noProof="0">
                <a:ln>
                  <a:noFill/>
                </a:ln>
                <a:solidFill>
                  <a:srgbClr val="DDDC0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</a:t>
            </a:r>
            <a:endParaRPr lang="fr-BE" sz="4000"/>
          </a:p>
        </p:txBody>
      </p:sp>
      <p:pic>
        <p:nvPicPr>
          <p:cNvPr id="130" name="Graphique 129" descr="Présentation avec graphique à barres contour">
            <a:extLst>
              <a:ext uri="{FF2B5EF4-FFF2-40B4-BE49-F238E27FC236}">
                <a16:creationId xmlns:a16="http://schemas.microsoft.com/office/drawing/2014/main" id="{86D430B2-D720-76CE-07B7-6C32CD5B5BD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18668" y="61000"/>
            <a:ext cx="626391" cy="626391"/>
          </a:xfrm>
          <a:prstGeom prst="rect">
            <a:avLst/>
          </a:prstGeom>
        </p:spPr>
      </p:pic>
      <p:sp>
        <p:nvSpPr>
          <p:cNvPr id="131" name="Espace réservé de la date 1">
            <a:extLst>
              <a:ext uri="{FF2B5EF4-FFF2-40B4-BE49-F238E27FC236}">
                <a16:creationId xmlns:a16="http://schemas.microsoft.com/office/drawing/2014/main" id="{D27A97D2-EC56-9016-5F67-A67EF6669A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7754"/>
            <a:ext cx="2743200" cy="365125"/>
          </a:xfrm>
        </p:spPr>
        <p:txBody>
          <a:bodyPr/>
          <a:lstStyle/>
          <a:p>
            <a:r>
              <a:rPr lang="fr-BE"/>
              <a:t>Dernière mise à jour le 22 mai 2024</a:t>
            </a:r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15CA8279-AFEF-D483-8372-4A924023C9ED}"/>
              </a:ext>
            </a:extLst>
          </p:cNvPr>
          <p:cNvSpPr txBox="1"/>
          <p:nvPr/>
        </p:nvSpPr>
        <p:spPr>
          <a:xfrm>
            <a:off x="10139189" y="2158728"/>
            <a:ext cx="1978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Inscriptions sur </a:t>
            </a:r>
            <a:r>
              <a:rPr lang="fr-BE" sz="1100" b="1">
                <a:solidFill>
                  <a:srgbClr val="329899"/>
                </a:solidFill>
                <a:latin typeface="Panton" panose="00000500000000000000" pitchFamily="2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www.corder.be/évaluations</a:t>
            </a:r>
            <a:endParaRPr lang="fr-BE" sz="1100" b="1">
              <a:solidFill>
                <a:srgbClr val="329899"/>
              </a:solidFill>
              <a:latin typeface="Panton" panose="00000500000000000000" pitchFamily="2" charset="0"/>
            </a:endParaRPr>
          </a:p>
        </p:txBody>
      </p:sp>
      <p:cxnSp>
        <p:nvCxnSpPr>
          <p:cNvPr id="69" name="Connecteur : en angle 68">
            <a:extLst>
              <a:ext uri="{FF2B5EF4-FFF2-40B4-BE49-F238E27FC236}">
                <a16:creationId xmlns:a16="http://schemas.microsoft.com/office/drawing/2014/main" id="{E68D688B-4A5F-6B21-3300-5EBD4F917025}"/>
              </a:ext>
            </a:extLst>
          </p:cNvPr>
          <p:cNvCxnSpPr>
            <a:cxnSpLocks/>
          </p:cNvCxnSpPr>
          <p:nvPr/>
        </p:nvCxnSpPr>
        <p:spPr>
          <a:xfrm rot="16200000" flipH="1">
            <a:off x="6482829" y="-2653900"/>
            <a:ext cx="786953" cy="7996958"/>
          </a:xfrm>
          <a:prstGeom prst="bentConnector3">
            <a:avLst>
              <a:gd name="adj1" fmla="val -20915"/>
            </a:avLst>
          </a:prstGeom>
          <a:ln>
            <a:solidFill>
              <a:srgbClr val="009999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 : coins arrondis 4">
            <a:extLst>
              <a:ext uri="{FF2B5EF4-FFF2-40B4-BE49-F238E27FC236}">
                <a16:creationId xmlns:a16="http://schemas.microsoft.com/office/drawing/2014/main" id="{4F9014E4-8DBA-6894-D2C0-571296688DF1}"/>
              </a:ext>
            </a:extLst>
          </p:cNvPr>
          <p:cNvSpPr txBox="1"/>
          <p:nvPr/>
        </p:nvSpPr>
        <p:spPr>
          <a:xfrm>
            <a:off x="3199954" y="1103668"/>
            <a:ext cx="3539721" cy="506120"/>
          </a:xfrm>
          <a:prstGeom prst="rect">
            <a:avLst/>
          </a:prstGeom>
          <a:solidFill>
            <a:srgbClr val="AFD7D4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19317" tIns="0" rIns="119317" bIns="0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BE" kern="1200">
                <a:solidFill>
                  <a:schemeClr val="tx1"/>
                </a:solidFill>
                <a:latin typeface="Panton" panose="00000500000000000000" pitchFamily="2" charset="0"/>
              </a:rPr>
              <a:t>Diplôme reconnu pour l’obtention de la phytolicence </a:t>
            </a:r>
            <a:endParaRPr lang="en-BE" kern="1200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774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9C33C3A-0955-06D5-C6A7-DCB040979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3</a:t>
            </a:fld>
            <a:endParaRPr lang="fr-BE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7EF7083-11CA-3FBA-E960-1931FB2B93C0}"/>
              </a:ext>
            </a:extLst>
          </p:cNvPr>
          <p:cNvSpPr txBox="1"/>
          <p:nvPr/>
        </p:nvSpPr>
        <p:spPr>
          <a:xfrm>
            <a:off x="6127002" y="2547616"/>
            <a:ext cx="1379900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Évaluation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3FA1B0F-1E83-973D-F267-AE21907C9798}"/>
              </a:ext>
            </a:extLst>
          </p:cNvPr>
          <p:cNvSpPr txBox="1"/>
          <p:nvPr/>
        </p:nvSpPr>
        <p:spPr>
          <a:xfrm>
            <a:off x="5590679" y="3252074"/>
            <a:ext cx="1031341" cy="408623"/>
          </a:xfrm>
          <a:prstGeom prst="roundRect">
            <a:avLst/>
          </a:prstGeom>
          <a:solidFill>
            <a:srgbClr val="E96B6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Échec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3F51C69-9B24-D39B-71BF-0BE80EBD7C42}"/>
              </a:ext>
            </a:extLst>
          </p:cNvPr>
          <p:cNvSpPr txBox="1"/>
          <p:nvPr/>
        </p:nvSpPr>
        <p:spPr>
          <a:xfrm>
            <a:off x="7008825" y="3252809"/>
            <a:ext cx="1281820" cy="408623"/>
          </a:xfrm>
          <a:prstGeom prst="roundRect">
            <a:avLst/>
          </a:prstGeom>
          <a:solidFill>
            <a:srgbClr val="94C10D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Réussite</a:t>
            </a:r>
          </a:p>
        </p:txBody>
      </p:sp>
      <p:sp>
        <p:nvSpPr>
          <p:cNvPr id="7" name="Flèche : courbe vers la gauche 6">
            <a:extLst>
              <a:ext uri="{FF2B5EF4-FFF2-40B4-BE49-F238E27FC236}">
                <a16:creationId xmlns:a16="http://schemas.microsoft.com/office/drawing/2014/main" id="{092809D2-9B91-B8A5-3492-C3F84CF2AE2E}"/>
              </a:ext>
            </a:extLst>
          </p:cNvPr>
          <p:cNvSpPr/>
          <p:nvPr/>
        </p:nvSpPr>
        <p:spPr>
          <a:xfrm rot="13560000">
            <a:off x="5596189" y="2456176"/>
            <a:ext cx="280986" cy="838597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DDD67CF-87A2-1C30-85D0-3AD147F6E4C6}"/>
              </a:ext>
            </a:extLst>
          </p:cNvPr>
          <p:cNvSpPr txBox="1"/>
          <p:nvPr/>
        </p:nvSpPr>
        <p:spPr>
          <a:xfrm>
            <a:off x="463505" y="3882823"/>
            <a:ext cx="11626547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Demande de la phytolicence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F168DC02-DB6F-D3BA-64DF-274DDEAC95E2}"/>
              </a:ext>
            </a:extLst>
          </p:cNvPr>
          <p:cNvSpPr/>
          <p:nvPr/>
        </p:nvSpPr>
        <p:spPr>
          <a:xfrm>
            <a:off x="4244962" y="5209591"/>
            <a:ext cx="2570355" cy="451794"/>
          </a:xfrm>
          <a:prstGeom prst="round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BE" sz="1900">
                <a:latin typeface="Panton" panose="00000500000000000000" pitchFamily="2" charset="0"/>
              </a:rPr>
              <a:t>Formations </a:t>
            </a:r>
            <a:r>
              <a:rPr lang="fr-BE" sz="1900" b="1">
                <a:latin typeface="Panton" panose="00000500000000000000" pitchFamily="2" charset="0"/>
              </a:rPr>
              <a:t>continues</a:t>
            </a:r>
          </a:p>
        </p:txBody>
      </p:sp>
      <p:sp>
        <p:nvSpPr>
          <p:cNvPr id="10" name="Flèche : bas 9">
            <a:extLst>
              <a:ext uri="{FF2B5EF4-FFF2-40B4-BE49-F238E27FC236}">
                <a16:creationId xmlns:a16="http://schemas.microsoft.com/office/drawing/2014/main" id="{ACCE0C05-834D-0D27-F128-A5DD6B8254BE}"/>
              </a:ext>
            </a:extLst>
          </p:cNvPr>
          <p:cNvSpPr/>
          <p:nvPr/>
        </p:nvSpPr>
        <p:spPr>
          <a:xfrm>
            <a:off x="6730957" y="2270296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1" name="Flèche : bas 10">
            <a:extLst>
              <a:ext uri="{FF2B5EF4-FFF2-40B4-BE49-F238E27FC236}">
                <a16:creationId xmlns:a16="http://schemas.microsoft.com/office/drawing/2014/main" id="{3A028033-09A7-1A64-F67F-7385EAA65D9F}"/>
              </a:ext>
            </a:extLst>
          </p:cNvPr>
          <p:cNvSpPr/>
          <p:nvPr/>
        </p:nvSpPr>
        <p:spPr>
          <a:xfrm rot="19673367">
            <a:off x="6915605" y="2959371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2" name="Flèche : bas 11">
            <a:extLst>
              <a:ext uri="{FF2B5EF4-FFF2-40B4-BE49-F238E27FC236}">
                <a16:creationId xmlns:a16="http://schemas.microsoft.com/office/drawing/2014/main" id="{F643325F-7470-EBE9-664F-114F108E43EA}"/>
              </a:ext>
            </a:extLst>
          </p:cNvPr>
          <p:cNvSpPr/>
          <p:nvPr/>
        </p:nvSpPr>
        <p:spPr>
          <a:xfrm rot="2576415">
            <a:off x="6520466" y="2953800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3" name="Flèche : bas 12">
            <a:extLst>
              <a:ext uri="{FF2B5EF4-FFF2-40B4-BE49-F238E27FC236}">
                <a16:creationId xmlns:a16="http://schemas.microsoft.com/office/drawing/2014/main" id="{DE9FCFFD-CBF7-9A5D-A374-ACE02DD8C671}"/>
              </a:ext>
            </a:extLst>
          </p:cNvPr>
          <p:cNvSpPr/>
          <p:nvPr/>
        </p:nvSpPr>
        <p:spPr>
          <a:xfrm>
            <a:off x="7575043" y="3640215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D6BC58E-88A9-FFAF-FCFE-3B8D6820FDBB}"/>
              </a:ext>
            </a:extLst>
          </p:cNvPr>
          <p:cNvSpPr txBox="1"/>
          <p:nvPr/>
        </p:nvSpPr>
        <p:spPr>
          <a:xfrm>
            <a:off x="4054616" y="4579403"/>
            <a:ext cx="3089939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Obtention de la phytolicence</a:t>
            </a:r>
          </a:p>
        </p:txBody>
      </p:sp>
      <p:sp>
        <p:nvSpPr>
          <p:cNvPr id="15" name="Flèche : bas 14">
            <a:extLst>
              <a:ext uri="{FF2B5EF4-FFF2-40B4-BE49-F238E27FC236}">
                <a16:creationId xmlns:a16="http://schemas.microsoft.com/office/drawing/2014/main" id="{C2EF61D5-21B7-1B2C-58DF-158A321E93A1}"/>
              </a:ext>
            </a:extLst>
          </p:cNvPr>
          <p:cNvSpPr/>
          <p:nvPr/>
        </p:nvSpPr>
        <p:spPr>
          <a:xfrm>
            <a:off x="5407920" y="4322826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6" name="Flèche : bas 15">
            <a:extLst>
              <a:ext uri="{FF2B5EF4-FFF2-40B4-BE49-F238E27FC236}">
                <a16:creationId xmlns:a16="http://schemas.microsoft.com/office/drawing/2014/main" id="{5E733D00-CC5E-69C5-AB50-4EFF3BBFBF18}"/>
              </a:ext>
            </a:extLst>
          </p:cNvPr>
          <p:cNvSpPr/>
          <p:nvPr/>
        </p:nvSpPr>
        <p:spPr>
          <a:xfrm>
            <a:off x="5409837" y="4914611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pic>
        <p:nvPicPr>
          <p:cNvPr id="17" name="Graphique 16" descr="Mille contour">
            <a:extLst>
              <a:ext uri="{FF2B5EF4-FFF2-40B4-BE49-F238E27FC236}">
                <a16:creationId xmlns:a16="http://schemas.microsoft.com/office/drawing/2014/main" id="{358FD2CF-4149-CBFB-AA7E-1FA4E4A6D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80569" y="4552044"/>
            <a:ext cx="453102" cy="453102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B8DCF38D-CF2F-13B3-592A-A6EC8D27204C}"/>
              </a:ext>
            </a:extLst>
          </p:cNvPr>
          <p:cNvSpPr txBox="1"/>
          <p:nvPr/>
        </p:nvSpPr>
        <p:spPr>
          <a:xfrm>
            <a:off x="4296682" y="6006386"/>
            <a:ext cx="2493525" cy="715089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Renouvellement automatique</a:t>
            </a:r>
          </a:p>
        </p:txBody>
      </p:sp>
      <p:sp>
        <p:nvSpPr>
          <p:cNvPr id="19" name="Flèche : bas 18">
            <a:extLst>
              <a:ext uri="{FF2B5EF4-FFF2-40B4-BE49-F238E27FC236}">
                <a16:creationId xmlns:a16="http://schemas.microsoft.com/office/drawing/2014/main" id="{9B09105E-F94E-F71E-CD4A-D36E121E7B7F}"/>
              </a:ext>
            </a:extLst>
          </p:cNvPr>
          <p:cNvSpPr/>
          <p:nvPr/>
        </p:nvSpPr>
        <p:spPr>
          <a:xfrm>
            <a:off x="5407920" y="5680402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EF43D98-2B29-462D-7E0F-BFB97714AEFA}"/>
              </a:ext>
            </a:extLst>
          </p:cNvPr>
          <p:cNvSpPr txBox="1"/>
          <p:nvPr/>
        </p:nvSpPr>
        <p:spPr>
          <a:xfrm>
            <a:off x="5554236" y="4331800"/>
            <a:ext cx="21531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>
                <a:latin typeface="Panton" panose="00000500000000000000" pitchFamily="2" charset="0"/>
              </a:rPr>
              <a:t>Traitement de la demande : 10 jours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8E012E24-9CEB-704A-EAED-DBFC690AA9CC}"/>
              </a:ext>
            </a:extLst>
          </p:cNvPr>
          <p:cNvGrpSpPr/>
          <p:nvPr/>
        </p:nvGrpSpPr>
        <p:grpSpPr>
          <a:xfrm>
            <a:off x="3168711" y="1040206"/>
            <a:ext cx="3602209" cy="569582"/>
            <a:chOff x="225480" y="4035"/>
            <a:chExt cx="3156727" cy="569582"/>
          </a:xfrm>
          <a:solidFill>
            <a:srgbClr val="AFD7D4"/>
          </a:solidFill>
        </p:grpSpPr>
        <p:sp>
          <p:nvSpPr>
            <p:cNvPr id="22" name="Rectangle : coins arrondis 21">
              <a:extLst>
                <a:ext uri="{FF2B5EF4-FFF2-40B4-BE49-F238E27FC236}">
                  <a16:creationId xmlns:a16="http://schemas.microsoft.com/office/drawing/2014/main" id="{A293A01E-351C-2E05-EBBA-04840E6940D7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  <p:sp>
          <p:nvSpPr>
            <p:cNvPr id="23" name="Rectangle : coins arrondis 4">
              <a:extLst>
                <a:ext uri="{FF2B5EF4-FFF2-40B4-BE49-F238E27FC236}">
                  <a16:creationId xmlns:a16="http://schemas.microsoft.com/office/drawing/2014/main" id="{D9F2EED7-93C2-94EB-76ED-67EBC6E418A2}"/>
                </a:ext>
              </a:extLst>
            </p:cNvPr>
            <p:cNvSpPr txBox="1"/>
            <p:nvPr/>
          </p:nvSpPr>
          <p:spPr>
            <a:xfrm>
              <a:off x="252859" y="67497"/>
              <a:ext cx="3101967" cy="506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kern="1200">
                  <a:solidFill>
                    <a:schemeClr val="tx1"/>
                  </a:solidFill>
                  <a:latin typeface="Panton" panose="00000500000000000000" pitchFamily="2" charset="0"/>
                </a:rPr>
                <a:t>Diplôme reconnu pour l’obtention de la phytolicence </a:t>
              </a:r>
              <a:endParaRPr lang="en-BE" kern="12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DFCE25B4-D228-F150-361E-1B972FDDCCE8}"/>
              </a:ext>
            </a:extLst>
          </p:cNvPr>
          <p:cNvGrpSpPr/>
          <p:nvPr/>
        </p:nvGrpSpPr>
        <p:grpSpPr>
          <a:xfrm>
            <a:off x="364730" y="1795428"/>
            <a:ext cx="1446856" cy="490691"/>
            <a:chOff x="225480" y="4035"/>
            <a:chExt cx="3156727" cy="560880"/>
          </a:xfrm>
          <a:solidFill>
            <a:srgbClr val="AFD7D4"/>
          </a:solidFill>
        </p:grpSpPr>
        <p:sp>
          <p:nvSpPr>
            <p:cNvPr id="25" name="Rectangle : coins arrondis 24">
              <a:extLst>
                <a:ext uri="{FF2B5EF4-FFF2-40B4-BE49-F238E27FC236}">
                  <a16:creationId xmlns:a16="http://schemas.microsoft.com/office/drawing/2014/main" id="{76F54149-66ED-8DF5-2C97-2D96A071B3E3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 sz="16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  <p:sp>
          <p:nvSpPr>
            <p:cNvPr id="26" name="Rectangle : coins arrondis 4">
              <a:extLst>
                <a:ext uri="{FF2B5EF4-FFF2-40B4-BE49-F238E27FC236}">
                  <a16:creationId xmlns:a16="http://schemas.microsoft.com/office/drawing/2014/main" id="{E3B36551-2D5A-473C-74D2-60C49EC456C3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i="0">
                  <a:solidFill>
                    <a:schemeClr val="tx1"/>
                  </a:solidFill>
                  <a:effectLst/>
                  <a:latin typeface="Panton" panose="00000500000000000000" pitchFamily="2" charset="0"/>
                </a:rPr>
                <a:t>≤ 6 ans</a:t>
              </a:r>
              <a:endParaRPr lang="en-BE" kern="12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5EAC1E4E-6F49-EDF9-99C1-C879B791A7D2}"/>
              </a:ext>
            </a:extLst>
          </p:cNvPr>
          <p:cNvGrpSpPr/>
          <p:nvPr/>
        </p:nvGrpSpPr>
        <p:grpSpPr>
          <a:xfrm>
            <a:off x="2240968" y="1795428"/>
            <a:ext cx="1446856" cy="474868"/>
            <a:chOff x="225480" y="4035"/>
            <a:chExt cx="3156727" cy="560880"/>
          </a:xfrm>
          <a:solidFill>
            <a:srgbClr val="AFD7D4"/>
          </a:solidFill>
        </p:grpSpPr>
        <p:sp>
          <p:nvSpPr>
            <p:cNvPr id="28" name="Rectangle : coins arrondis 27">
              <a:extLst>
                <a:ext uri="{FF2B5EF4-FFF2-40B4-BE49-F238E27FC236}">
                  <a16:creationId xmlns:a16="http://schemas.microsoft.com/office/drawing/2014/main" id="{9C526BA8-DD1B-4BD8-A49E-83BDA55DCB1C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  <p:sp>
          <p:nvSpPr>
            <p:cNvPr id="29" name="Rectangle : coins arrondis 4">
              <a:extLst>
                <a:ext uri="{FF2B5EF4-FFF2-40B4-BE49-F238E27FC236}">
                  <a16:creationId xmlns:a16="http://schemas.microsoft.com/office/drawing/2014/main" id="{4A7165B7-F697-6F88-B684-68D4014EA92A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i="0">
                  <a:solidFill>
                    <a:schemeClr val="tx1"/>
                  </a:solidFill>
                  <a:effectLst/>
                  <a:latin typeface="Panton" panose="00000500000000000000" pitchFamily="2" charset="0"/>
                </a:rPr>
                <a:t>≥ 6 ans</a:t>
              </a:r>
              <a:endParaRPr lang="en-BE" kern="12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</p:grpSp>
      <p:sp>
        <p:nvSpPr>
          <p:cNvPr id="30" name="Flèche : courbe vers la gauche 29">
            <a:extLst>
              <a:ext uri="{FF2B5EF4-FFF2-40B4-BE49-F238E27FC236}">
                <a16:creationId xmlns:a16="http://schemas.microsoft.com/office/drawing/2014/main" id="{96EC3D00-8FC9-E624-13F1-763FC1EF9521}"/>
              </a:ext>
            </a:extLst>
          </p:cNvPr>
          <p:cNvSpPr/>
          <p:nvPr/>
        </p:nvSpPr>
        <p:spPr>
          <a:xfrm rot="3017442" flipH="1">
            <a:off x="2032295" y="897983"/>
            <a:ext cx="355851" cy="960712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31" name="Flèche : bas 30">
            <a:extLst>
              <a:ext uri="{FF2B5EF4-FFF2-40B4-BE49-F238E27FC236}">
                <a16:creationId xmlns:a16="http://schemas.microsoft.com/office/drawing/2014/main" id="{DFC83000-4956-8CB8-7688-E739F1AEA797}"/>
              </a:ext>
            </a:extLst>
          </p:cNvPr>
          <p:cNvSpPr/>
          <p:nvPr/>
        </p:nvSpPr>
        <p:spPr>
          <a:xfrm>
            <a:off x="3322725" y="2311384"/>
            <a:ext cx="172016" cy="383881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996B27A2-80F9-7F37-3CAF-5535F71EB9EB}"/>
              </a:ext>
            </a:extLst>
          </p:cNvPr>
          <p:cNvSpPr/>
          <p:nvPr/>
        </p:nvSpPr>
        <p:spPr>
          <a:xfrm>
            <a:off x="1330281" y="2750755"/>
            <a:ext cx="2570355" cy="451794"/>
          </a:xfrm>
          <a:prstGeom prst="round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BE" sz="1900">
                <a:latin typeface="Panton" panose="00000500000000000000" pitchFamily="2" charset="0"/>
              </a:rPr>
              <a:t>Formations </a:t>
            </a:r>
            <a:r>
              <a:rPr lang="fr-BE" sz="1900" b="1">
                <a:latin typeface="Panton" panose="00000500000000000000" pitchFamily="2" charset="0"/>
              </a:rPr>
              <a:t>continues</a:t>
            </a:r>
          </a:p>
        </p:txBody>
      </p:sp>
      <p:sp>
        <p:nvSpPr>
          <p:cNvPr id="33" name="Flèche : bas 32">
            <a:extLst>
              <a:ext uri="{FF2B5EF4-FFF2-40B4-BE49-F238E27FC236}">
                <a16:creationId xmlns:a16="http://schemas.microsoft.com/office/drawing/2014/main" id="{7ACD34ED-26D6-860A-BB41-86914AB45B8C}"/>
              </a:ext>
            </a:extLst>
          </p:cNvPr>
          <p:cNvSpPr/>
          <p:nvPr/>
        </p:nvSpPr>
        <p:spPr>
          <a:xfrm>
            <a:off x="648440" y="2337232"/>
            <a:ext cx="173249" cy="1456169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34" name="Flèche : bas 33">
            <a:extLst>
              <a:ext uri="{FF2B5EF4-FFF2-40B4-BE49-F238E27FC236}">
                <a16:creationId xmlns:a16="http://schemas.microsoft.com/office/drawing/2014/main" id="{3101BC39-47DB-C707-DAEC-DB6D4B2E981C}"/>
              </a:ext>
            </a:extLst>
          </p:cNvPr>
          <p:cNvSpPr/>
          <p:nvPr/>
        </p:nvSpPr>
        <p:spPr>
          <a:xfrm>
            <a:off x="3339278" y="3297297"/>
            <a:ext cx="172016" cy="478151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5C5409B2-CB12-A9B3-9A87-D720DD1359DB}"/>
              </a:ext>
            </a:extLst>
          </p:cNvPr>
          <p:cNvSpPr txBox="1"/>
          <p:nvPr/>
        </p:nvSpPr>
        <p:spPr>
          <a:xfrm>
            <a:off x="2640422" y="1008253"/>
            <a:ext cx="4748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>
                <a:latin typeface="Panton" panose="00000500000000000000" pitchFamily="2" charset="0"/>
              </a:rPr>
              <a:t>Oui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3A75560E-3E25-AE24-53AD-F9B3C190576C}"/>
              </a:ext>
            </a:extLst>
          </p:cNvPr>
          <p:cNvSpPr txBox="1"/>
          <p:nvPr/>
        </p:nvSpPr>
        <p:spPr>
          <a:xfrm>
            <a:off x="6770920" y="1017937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>
                <a:latin typeface="Panton" panose="00000500000000000000" pitchFamily="2" charset="0"/>
              </a:rPr>
              <a:t>Non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625E27A-DF3C-67C9-A2C8-220838A0621D}"/>
              </a:ext>
            </a:extLst>
          </p:cNvPr>
          <p:cNvSpPr txBox="1"/>
          <p:nvPr/>
        </p:nvSpPr>
        <p:spPr>
          <a:xfrm>
            <a:off x="9884883" y="1795206"/>
            <a:ext cx="1979804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Évaluation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21C06A51-35AD-4D36-0626-3B7B2970B1A3}"/>
              </a:ext>
            </a:extLst>
          </p:cNvPr>
          <p:cNvSpPr txBox="1"/>
          <p:nvPr/>
        </p:nvSpPr>
        <p:spPr>
          <a:xfrm>
            <a:off x="10808233" y="3236281"/>
            <a:ext cx="1281820" cy="408623"/>
          </a:xfrm>
          <a:prstGeom prst="roundRect">
            <a:avLst/>
          </a:prstGeom>
          <a:solidFill>
            <a:srgbClr val="94C10D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Réussite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02FE4670-01FC-4EB8-D522-3CAB90BE441A}"/>
              </a:ext>
            </a:extLst>
          </p:cNvPr>
          <p:cNvSpPr txBox="1"/>
          <p:nvPr/>
        </p:nvSpPr>
        <p:spPr>
          <a:xfrm>
            <a:off x="9610109" y="3236281"/>
            <a:ext cx="1031341" cy="408623"/>
          </a:xfrm>
          <a:prstGeom prst="roundRect">
            <a:avLst/>
          </a:prstGeom>
          <a:solidFill>
            <a:srgbClr val="E96B6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Échec</a:t>
            </a:r>
          </a:p>
        </p:txBody>
      </p:sp>
      <p:sp>
        <p:nvSpPr>
          <p:cNvPr id="40" name="Flèche : courbe vers la gauche 39">
            <a:extLst>
              <a:ext uri="{FF2B5EF4-FFF2-40B4-BE49-F238E27FC236}">
                <a16:creationId xmlns:a16="http://schemas.microsoft.com/office/drawing/2014/main" id="{ED3FD10B-2282-1364-A51C-193DF6B19FCC}"/>
              </a:ext>
            </a:extLst>
          </p:cNvPr>
          <p:cNvSpPr/>
          <p:nvPr/>
        </p:nvSpPr>
        <p:spPr>
          <a:xfrm rot="7860000" flipH="1">
            <a:off x="9657039" y="1684299"/>
            <a:ext cx="326724" cy="1693797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41" name="Flèche : courbe vers la gauche 40">
            <a:extLst>
              <a:ext uri="{FF2B5EF4-FFF2-40B4-BE49-F238E27FC236}">
                <a16:creationId xmlns:a16="http://schemas.microsoft.com/office/drawing/2014/main" id="{BF1B42E4-1AA9-5415-AEE8-25CC2395FAF5}"/>
              </a:ext>
            </a:extLst>
          </p:cNvPr>
          <p:cNvSpPr/>
          <p:nvPr/>
        </p:nvSpPr>
        <p:spPr>
          <a:xfrm rot="17005674">
            <a:off x="8540203" y="-228810"/>
            <a:ext cx="426519" cy="2930660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42" name="Flèche : bas 41">
            <a:extLst>
              <a:ext uri="{FF2B5EF4-FFF2-40B4-BE49-F238E27FC236}">
                <a16:creationId xmlns:a16="http://schemas.microsoft.com/office/drawing/2014/main" id="{A1737F60-DEAB-82D1-C813-640FDB7D992E}"/>
              </a:ext>
            </a:extLst>
          </p:cNvPr>
          <p:cNvSpPr/>
          <p:nvPr/>
        </p:nvSpPr>
        <p:spPr>
          <a:xfrm>
            <a:off x="11362362" y="3623982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66E537AC-9C5B-3B79-585E-C0229261F8FF}"/>
              </a:ext>
            </a:extLst>
          </p:cNvPr>
          <p:cNvSpPr txBox="1"/>
          <p:nvPr/>
        </p:nvSpPr>
        <p:spPr>
          <a:xfrm rot="2760000">
            <a:off x="9509126" y="2477378"/>
            <a:ext cx="8370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Obligatoire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A405312B-DB48-CB85-FD22-8F780BF63405}"/>
              </a:ext>
            </a:extLst>
          </p:cNvPr>
          <p:cNvSpPr txBox="1"/>
          <p:nvPr/>
        </p:nvSpPr>
        <p:spPr>
          <a:xfrm>
            <a:off x="7037120" y="5323892"/>
            <a:ext cx="117781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100" b="1">
                <a:latin typeface="Panton" panose="00000500000000000000" pitchFamily="2" charset="0"/>
              </a:rPr>
              <a:t>P2 : 3 modules </a:t>
            </a:r>
          </a:p>
        </p:txBody>
      </p:sp>
      <p:sp>
        <p:nvSpPr>
          <p:cNvPr id="47" name="Accolade fermante 46">
            <a:extLst>
              <a:ext uri="{FF2B5EF4-FFF2-40B4-BE49-F238E27FC236}">
                <a16:creationId xmlns:a16="http://schemas.microsoft.com/office/drawing/2014/main" id="{B73C3830-A9D6-EDF7-0BB0-A3261E390CBD}"/>
              </a:ext>
            </a:extLst>
          </p:cNvPr>
          <p:cNvSpPr/>
          <p:nvPr/>
        </p:nvSpPr>
        <p:spPr>
          <a:xfrm>
            <a:off x="6885215" y="5244603"/>
            <a:ext cx="157162" cy="423937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0ADB5EF4-512D-AAD6-E3A2-041B5C1858AE}"/>
              </a:ext>
            </a:extLst>
          </p:cNvPr>
          <p:cNvSpPr txBox="1"/>
          <p:nvPr/>
        </p:nvSpPr>
        <p:spPr>
          <a:xfrm>
            <a:off x="5059703" y="1909959"/>
            <a:ext cx="86475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100" b="1">
                <a:latin typeface="Panton" panose="00000500000000000000" pitchFamily="2" charset="0"/>
              </a:rPr>
              <a:t>P1 : 16h</a:t>
            </a:r>
          </a:p>
        </p:txBody>
      </p:sp>
      <p:sp>
        <p:nvSpPr>
          <p:cNvPr id="49" name="Accolade fermante 48">
            <a:extLst>
              <a:ext uri="{FF2B5EF4-FFF2-40B4-BE49-F238E27FC236}">
                <a16:creationId xmlns:a16="http://schemas.microsoft.com/office/drawing/2014/main" id="{DDFF1AA3-B452-1FD2-5640-EDBF421861F1}"/>
              </a:ext>
            </a:extLst>
          </p:cNvPr>
          <p:cNvSpPr/>
          <p:nvPr/>
        </p:nvSpPr>
        <p:spPr>
          <a:xfrm flipH="1">
            <a:off x="5692489" y="1787396"/>
            <a:ext cx="194157" cy="498723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2EAB7922-2D5C-D095-D87E-477828B956D8}"/>
              </a:ext>
            </a:extLst>
          </p:cNvPr>
          <p:cNvSpPr txBox="1"/>
          <p:nvPr/>
        </p:nvSpPr>
        <p:spPr>
          <a:xfrm>
            <a:off x="7358475" y="4593643"/>
            <a:ext cx="58479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Obtention d’un numéro de PL, Durée de validité : 6 ans</a:t>
            </a:r>
          </a:p>
          <a:p>
            <a:r>
              <a:rPr lang="fr-BE" sz="1100">
                <a:latin typeface="Panton" panose="00000500000000000000" pitchFamily="2" charset="0"/>
              </a:rPr>
              <a:t>Gestion et modifications sur votre compte en ligne 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www.phytolicence.be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</a:rPr>
              <a:t> </a:t>
            </a:r>
          </a:p>
        </p:txBody>
      </p:sp>
      <p:sp>
        <p:nvSpPr>
          <p:cNvPr id="51" name="Accolade fermante 50">
            <a:extLst>
              <a:ext uri="{FF2B5EF4-FFF2-40B4-BE49-F238E27FC236}">
                <a16:creationId xmlns:a16="http://schemas.microsoft.com/office/drawing/2014/main" id="{981D1612-CAE3-3CB4-3D55-BE8AF5962C94}"/>
              </a:ext>
            </a:extLst>
          </p:cNvPr>
          <p:cNvSpPr/>
          <p:nvPr/>
        </p:nvSpPr>
        <p:spPr>
          <a:xfrm>
            <a:off x="7201313" y="4588125"/>
            <a:ext cx="157162" cy="423937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7CE14AD3-7793-57BF-DF3D-BA36AAD872AD}"/>
              </a:ext>
            </a:extLst>
          </p:cNvPr>
          <p:cNvSpPr txBox="1"/>
          <p:nvPr/>
        </p:nvSpPr>
        <p:spPr>
          <a:xfrm>
            <a:off x="7020866" y="6112918"/>
            <a:ext cx="3815005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Dans le cas contraire, la PL sera expirée sous réserve :</a:t>
            </a:r>
          </a:p>
          <a:p>
            <a:pPr marL="171450" indent="-171450">
              <a:buFontTx/>
              <a:buChar char="-"/>
            </a:pPr>
            <a:r>
              <a:rPr lang="fr-BE" sz="1100">
                <a:latin typeface="Panton" panose="00000500000000000000" pitchFamily="2" charset="0"/>
              </a:rPr>
              <a:t>de suivre le nombre de formations requis </a:t>
            </a:r>
          </a:p>
          <a:p>
            <a:pPr marL="171450" indent="-171450">
              <a:buFontTx/>
              <a:buChar char="-"/>
            </a:pPr>
            <a:r>
              <a:rPr lang="fr-BE" sz="1100">
                <a:latin typeface="Panton" panose="00000500000000000000" pitchFamily="2" charset="0"/>
              </a:rPr>
              <a:t>et d’introduire une nouvelle demande de PL.         </a:t>
            </a:r>
          </a:p>
        </p:txBody>
      </p:sp>
      <p:sp>
        <p:nvSpPr>
          <p:cNvPr id="53" name="Accolade fermante 52">
            <a:extLst>
              <a:ext uri="{FF2B5EF4-FFF2-40B4-BE49-F238E27FC236}">
                <a16:creationId xmlns:a16="http://schemas.microsoft.com/office/drawing/2014/main" id="{3199D2CC-6669-83B3-3E74-971232B59753}"/>
              </a:ext>
            </a:extLst>
          </p:cNvPr>
          <p:cNvSpPr/>
          <p:nvPr/>
        </p:nvSpPr>
        <p:spPr>
          <a:xfrm>
            <a:off x="6863704" y="6029545"/>
            <a:ext cx="157162" cy="660402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1186F30F-009D-AB94-FC13-F9ABB52F9F39}"/>
              </a:ext>
            </a:extLst>
          </p:cNvPr>
          <p:cNvSpPr txBox="1"/>
          <p:nvPr/>
        </p:nvSpPr>
        <p:spPr>
          <a:xfrm>
            <a:off x="1653298" y="5237653"/>
            <a:ext cx="2570355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r-BE" sz="1100">
                <a:latin typeface="Panton" panose="00000500000000000000" pitchFamily="2" charset="0"/>
              </a:rPr>
              <a:t>Agenda sur 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www.corder.be/formations</a:t>
            </a:r>
            <a:endParaRPr lang="fr-BE" sz="1100" b="1">
              <a:solidFill>
                <a:srgbClr val="008080"/>
              </a:solidFill>
              <a:latin typeface="Panton" panose="00000500000000000000" pitchFamily="2" charset="0"/>
            </a:endParaRPr>
          </a:p>
          <a:p>
            <a:pPr algn="r"/>
            <a:r>
              <a:rPr lang="fr-BE" sz="1100">
                <a:latin typeface="Panton" panose="00000500000000000000" pitchFamily="2" charset="0"/>
              </a:rPr>
              <a:t>  1 module de formation : min 2h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3B3942F8-4A90-4F32-F381-0DAD05EC7CFF}"/>
              </a:ext>
            </a:extLst>
          </p:cNvPr>
          <p:cNvSpPr txBox="1"/>
          <p:nvPr/>
        </p:nvSpPr>
        <p:spPr>
          <a:xfrm>
            <a:off x="7678565" y="3960686"/>
            <a:ext cx="5304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 : Faire la demande sur le site </a:t>
            </a:r>
            <a:r>
              <a:rPr lang="fr-BE" sz="1100" b="1" u="sng">
                <a:solidFill>
                  <a:srgbClr val="008080"/>
                </a:solidFill>
                <a:latin typeface="Panton" panose="000005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www.phytolicence.be</a:t>
            </a:r>
            <a:r>
              <a:rPr lang="fr-BE" sz="1100" b="1" u="sng">
                <a:solidFill>
                  <a:srgbClr val="008080"/>
                </a:solidFill>
                <a:latin typeface="Panton" panose="00000500000000000000" pitchFamily="2" charset="0"/>
              </a:rPr>
              <a:t> </a:t>
            </a:r>
            <a:r>
              <a:rPr lang="fr-BE" sz="1100">
                <a:latin typeface="Panton" panose="00000500000000000000" pitchFamily="2" charset="0"/>
              </a:rPr>
              <a:t>dans les 6 ans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89794D91-EA0D-1E6E-3472-F261357C2322}"/>
              </a:ext>
            </a:extLst>
          </p:cNvPr>
          <p:cNvSpPr txBox="1"/>
          <p:nvPr/>
        </p:nvSpPr>
        <p:spPr>
          <a:xfrm>
            <a:off x="10139189" y="2158728"/>
            <a:ext cx="1978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Inscriptions sur </a:t>
            </a:r>
            <a:r>
              <a:rPr lang="fr-BE" sz="1100" b="1">
                <a:solidFill>
                  <a:srgbClr val="329899"/>
                </a:solidFill>
                <a:latin typeface="Panton" panose="000005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www.corder.be/évaluations</a:t>
            </a:r>
            <a:endParaRPr lang="fr-BE" sz="1100" b="1">
              <a:solidFill>
                <a:srgbClr val="329899"/>
              </a:solidFill>
              <a:latin typeface="Panton" panose="00000500000000000000" pitchFamily="2" charset="0"/>
            </a:endParaRP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DACE23B4-B6CE-9F5D-8210-1E013080177D}"/>
              </a:ext>
            </a:extLst>
          </p:cNvPr>
          <p:cNvSpPr txBox="1"/>
          <p:nvPr/>
        </p:nvSpPr>
        <p:spPr>
          <a:xfrm>
            <a:off x="4111323" y="2852428"/>
            <a:ext cx="134774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100" b="1">
                <a:latin typeface="Panton" panose="00000500000000000000" pitchFamily="2" charset="0"/>
              </a:rPr>
              <a:t>P1 : 3 modules </a:t>
            </a:r>
          </a:p>
        </p:txBody>
      </p:sp>
      <p:sp>
        <p:nvSpPr>
          <p:cNvPr id="58" name="Accolade fermante 57">
            <a:extLst>
              <a:ext uri="{FF2B5EF4-FFF2-40B4-BE49-F238E27FC236}">
                <a16:creationId xmlns:a16="http://schemas.microsoft.com/office/drawing/2014/main" id="{FD2A3C4A-5FD3-C2BA-B868-9124554A5C63}"/>
              </a:ext>
            </a:extLst>
          </p:cNvPr>
          <p:cNvSpPr/>
          <p:nvPr/>
        </p:nvSpPr>
        <p:spPr>
          <a:xfrm>
            <a:off x="3932354" y="2771265"/>
            <a:ext cx="157162" cy="423937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E866A190-42D8-C3D9-E161-A4A18B5DC981}"/>
              </a:ext>
            </a:extLst>
          </p:cNvPr>
          <p:cNvSpPr txBox="1"/>
          <p:nvPr/>
        </p:nvSpPr>
        <p:spPr>
          <a:xfrm>
            <a:off x="846687" y="3248538"/>
            <a:ext cx="2570355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r-BE" sz="1100">
                <a:latin typeface="Panton" panose="00000500000000000000" pitchFamily="2" charset="0"/>
              </a:rPr>
              <a:t>Agenda sur 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www.corder.be/formations</a:t>
            </a:r>
            <a:endParaRPr lang="fr-BE" sz="1100" b="1">
              <a:solidFill>
                <a:srgbClr val="008080"/>
              </a:solidFill>
              <a:latin typeface="Panton" panose="00000500000000000000" pitchFamily="2" charset="0"/>
            </a:endParaRPr>
          </a:p>
          <a:p>
            <a:pPr algn="r"/>
            <a:r>
              <a:rPr lang="fr-BE" sz="1100">
                <a:latin typeface="Panton" panose="00000500000000000000" pitchFamily="2" charset="0"/>
              </a:rPr>
              <a:t>  1 module de formation : min 2h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18828F1E-EF38-9245-D8E8-028CD4C09AF9}"/>
              </a:ext>
            </a:extLst>
          </p:cNvPr>
          <p:cNvSpPr txBox="1"/>
          <p:nvPr/>
        </p:nvSpPr>
        <p:spPr>
          <a:xfrm>
            <a:off x="7542183" y="2542113"/>
            <a:ext cx="1978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Inscriptions sur </a:t>
            </a:r>
            <a:r>
              <a:rPr lang="fr-BE" sz="1100" b="1">
                <a:solidFill>
                  <a:srgbClr val="329899"/>
                </a:solidFill>
                <a:latin typeface="Panton" panose="00000500000000000000" pitchFamily="2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www.corder.be/évaluations</a:t>
            </a:r>
            <a:endParaRPr lang="fr-BE" sz="1100" b="1">
              <a:solidFill>
                <a:srgbClr val="329899"/>
              </a:solidFill>
              <a:latin typeface="Panton" panose="00000500000000000000" pitchFamily="2" charset="0"/>
            </a:endParaRP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5DC5C97B-989C-B721-6763-75A9C0269BD0}"/>
              </a:ext>
            </a:extLst>
          </p:cNvPr>
          <p:cNvSpPr txBox="1"/>
          <p:nvPr/>
        </p:nvSpPr>
        <p:spPr>
          <a:xfrm>
            <a:off x="6770920" y="3010941"/>
            <a:ext cx="38867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100">
                <a:latin typeface="Panton" panose="00000500000000000000" pitchFamily="2" charset="0"/>
              </a:rPr>
              <a:t> Attestation par courrier recommandé dans les 30 j</a:t>
            </a:r>
            <a:endParaRPr lang="fr-BE" sz="1100" b="1" u="sng">
              <a:solidFill>
                <a:srgbClr val="008080"/>
              </a:solidFill>
              <a:latin typeface="Panton" panose="00000500000000000000" pitchFamily="2" charset="0"/>
            </a:endParaRPr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A59006ED-3E27-32A0-6BA7-336A58E59974}"/>
              </a:ext>
            </a:extLst>
          </p:cNvPr>
          <p:cNvGrpSpPr/>
          <p:nvPr/>
        </p:nvGrpSpPr>
        <p:grpSpPr>
          <a:xfrm>
            <a:off x="5938113" y="1794715"/>
            <a:ext cx="3148166" cy="458140"/>
            <a:chOff x="225480" y="4035"/>
            <a:chExt cx="3156727" cy="560880"/>
          </a:xfrm>
        </p:grpSpPr>
        <p:sp>
          <p:nvSpPr>
            <p:cNvPr id="63" name="Rectangle : coins arrondis 62">
              <a:extLst>
                <a:ext uri="{FF2B5EF4-FFF2-40B4-BE49-F238E27FC236}">
                  <a16:creationId xmlns:a16="http://schemas.microsoft.com/office/drawing/2014/main" id="{35EBA18D-3DAF-FB63-A48B-9F686FB8AAE6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solidFill>
              <a:srgbClr val="009999"/>
            </a:solidFill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>
                <a:latin typeface="Panton" panose="00000500000000000000" pitchFamily="2" charset="0"/>
              </a:endParaRPr>
            </a:p>
          </p:txBody>
        </p:sp>
        <p:sp>
          <p:nvSpPr>
            <p:cNvPr id="64" name="Rectangle : coins arrondis 4">
              <a:extLst>
                <a:ext uri="{FF2B5EF4-FFF2-40B4-BE49-F238E27FC236}">
                  <a16:creationId xmlns:a16="http://schemas.microsoft.com/office/drawing/2014/main" id="{90F72B4A-F030-5338-3C33-61ADB960E6B9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sz="1900" kern="1200">
                  <a:latin typeface="Panton" panose="00000500000000000000" pitchFamily="2" charset="0"/>
                </a:rPr>
                <a:t>Formation </a:t>
              </a:r>
              <a:r>
                <a:rPr lang="fr-BE" sz="1900" b="1" kern="1200">
                  <a:latin typeface="Panton" panose="00000500000000000000" pitchFamily="2" charset="0"/>
                </a:rPr>
                <a:t>initiale</a:t>
              </a:r>
              <a:r>
                <a:rPr lang="fr-BE" sz="1900" kern="1200">
                  <a:latin typeface="Panton" panose="00000500000000000000" pitchFamily="2" charset="0"/>
                </a:rPr>
                <a:t> </a:t>
              </a:r>
              <a:endParaRPr lang="en-BE" sz="1900" kern="1200">
                <a:latin typeface="Panton" panose="00000500000000000000" pitchFamily="2" charset="0"/>
              </a:endParaRPr>
            </a:p>
          </p:txBody>
        </p:sp>
      </p:grpSp>
      <p:sp>
        <p:nvSpPr>
          <p:cNvPr id="65" name="Flèche : courbe vers la gauche 64">
            <a:extLst>
              <a:ext uri="{FF2B5EF4-FFF2-40B4-BE49-F238E27FC236}">
                <a16:creationId xmlns:a16="http://schemas.microsoft.com/office/drawing/2014/main" id="{813782EC-08DB-2124-8DC3-86C36F98BE45}"/>
              </a:ext>
            </a:extLst>
          </p:cNvPr>
          <p:cNvSpPr/>
          <p:nvPr/>
        </p:nvSpPr>
        <p:spPr>
          <a:xfrm rot="4594326" flipH="1">
            <a:off x="1343550" y="167979"/>
            <a:ext cx="464627" cy="2206476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2" name="Flèche : courbe vers la gauche 1">
            <a:extLst>
              <a:ext uri="{FF2B5EF4-FFF2-40B4-BE49-F238E27FC236}">
                <a16:creationId xmlns:a16="http://schemas.microsoft.com/office/drawing/2014/main" id="{DA362B6C-CF10-C7D8-C1D5-37B2851FC4E4}"/>
              </a:ext>
            </a:extLst>
          </p:cNvPr>
          <p:cNvSpPr/>
          <p:nvPr/>
        </p:nvSpPr>
        <p:spPr>
          <a:xfrm rot="18582558">
            <a:off x="7690838" y="763236"/>
            <a:ext cx="272751" cy="1091133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84EA067-BB27-CF08-B3E2-214AB36FB2F2}"/>
              </a:ext>
            </a:extLst>
          </p:cNvPr>
          <p:cNvSpPr/>
          <p:nvPr/>
        </p:nvSpPr>
        <p:spPr>
          <a:xfrm>
            <a:off x="10781469" y="1539820"/>
            <a:ext cx="126650" cy="909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3" name="Espace réservé de la date 42">
            <a:extLst>
              <a:ext uri="{FF2B5EF4-FFF2-40B4-BE49-F238E27FC236}">
                <a16:creationId xmlns:a16="http://schemas.microsoft.com/office/drawing/2014/main" id="{B49AD7B4-B7D5-AEE6-6CC3-BE68D3DC57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64" y="6492875"/>
            <a:ext cx="2743200" cy="365125"/>
          </a:xfrm>
        </p:spPr>
        <p:txBody>
          <a:bodyPr/>
          <a:lstStyle/>
          <a:p>
            <a:r>
              <a:rPr lang="fr-BE"/>
              <a:t>Dernière mise à jour le 22 mai 2024</a:t>
            </a:r>
          </a:p>
        </p:txBody>
      </p:sp>
      <p:sp>
        <p:nvSpPr>
          <p:cNvPr id="117" name="Titre 5">
            <a:extLst>
              <a:ext uri="{FF2B5EF4-FFF2-40B4-BE49-F238E27FC236}">
                <a16:creationId xmlns:a16="http://schemas.microsoft.com/office/drawing/2014/main" id="{610A72A3-AAF7-A762-DBCE-C2EC32F05DC4}"/>
              </a:ext>
            </a:extLst>
          </p:cNvPr>
          <p:cNvSpPr txBox="1">
            <a:spLocks/>
          </p:cNvSpPr>
          <p:nvPr/>
        </p:nvSpPr>
        <p:spPr>
          <a:xfrm>
            <a:off x="838200" y="61000"/>
            <a:ext cx="10515600" cy="50863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6">
                    <a:lumMod val="50000"/>
                  </a:schemeClr>
                </a:solidFill>
                <a:latin typeface="Panton Bold" panose="000005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fr-BE" sz="4000" dirty="0">
                <a:solidFill>
                  <a:srgbClr val="009999"/>
                </a:solidFill>
                <a:latin typeface="Panton"/>
              </a:rPr>
              <a:t>Obtenir la 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PHY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1FA8A1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TO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4D9C18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LI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94C11F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CEN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DDDC0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 </a:t>
            </a:r>
            <a:r>
              <a:rPr lang="fr-FR" sz="4000" dirty="0">
                <a:solidFill>
                  <a:srgbClr val="009999"/>
                </a:solidFill>
                <a:latin typeface="Panton"/>
              </a:rPr>
              <a:t>P1</a:t>
            </a:r>
            <a:endParaRPr lang="fr-BE" sz="4000" dirty="0">
              <a:solidFill>
                <a:srgbClr val="009999"/>
              </a:solidFill>
              <a:latin typeface="Panton"/>
            </a:endParaRPr>
          </a:p>
        </p:txBody>
      </p:sp>
      <p:pic>
        <p:nvPicPr>
          <p:cNvPr id="118" name="Graphique 117" descr="Présentation avec graphique à barres contour">
            <a:extLst>
              <a:ext uri="{FF2B5EF4-FFF2-40B4-BE49-F238E27FC236}">
                <a16:creationId xmlns:a16="http://schemas.microsoft.com/office/drawing/2014/main" id="{843FBF9D-69AF-64CB-18BD-F42DBA1919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18668" y="61000"/>
            <a:ext cx="626391" cy="626391"/>
          </a:xfrm>
          <a:prstGeom prst="rect">
            <a:avLst/>
          </a:prstGeom>
        </p:spPr>
      </p:pic>
      <p:sp>
        <p:nvSpPr>
          <p:cNvPr id="44" name="Flèche : bas 43">
            <a:extLst>
              <a:ext uri="{FF2B5EF4-FFF2-40B4-BE49-F238E27FC236}">
                <a16:creationId xmlns:a16="http://schemas.microsoft.com/office/drawing/2014/main" id="{1CBD6AFC-C34A-88C6-AFC5-5AF09C27C131}"/>
              </a:ext>
            </a:extLst>
          </p:cNvPr>
          <p:cNvSpPr/>
          <p:nvPr/>
        </p:nvSpPr>
        <p:spPr>
          <a:xfrm rot="20513296">
            <a:off x="11131934" y="2572351"/>
            <a:ext cx="86615" cy="657453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67" name="Flèche : bas 66">
            <a:extLst>
              <a:ext uri="{FF2B5EF4-FFF2-40B4-BE49-F238E27FC236}">
                <a16:creationId xmlns:a16="http://schemas.microsoft.com/office/drawing/2014/main" id="{F341B45F-B982-40A2-06B3-959E835722FD}"/>
              </a:ext>
            </a:extLst>
          </p:cNvPr>
          <p:cNvSpPr/>
          <p:nvPr/>
        </p:nvSpPr>
        <p:spPr>
          <a:xfrm rot="728894">
            <a:off x="10578944" y="2581777"/>
            <a:ext cx="104866" cy="636813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cxnSp>
        <p:nvCxnSpPr>
          <p:cNvPr id="68" name="Connecteur : en angle 67">
            <a:extLst>
              <a:ext uri="{FF2B5EF4-FFF2-40B4-BE49-F238E27FC236}">
                <a16:creationId xmlns:a16="http://schemas.microsoft.com/office/drawing/2014/main" id="{C4F68DB8-A9E9-B275-EE87-78D01741CFE9}"/>
              </a:ext>
            </a:extLst>
          </p:cNvPr>
          <p:cNvCxnSpPr>
            <a:cxnSpLocks/>
          </p:cNvCxnSpPr>
          <p:nvPr/>
        </p:nvCxnSpPr>
        <p:spPr>
          <a:xfrm rot="16200000" flipH="1">
            <a:off x="6482829" y="-2653900"/>
            <a:ext cx="786953" cy="7996958"/>
          </a:xfrm>
          <a:prstGeom prst="bentConnector3">
            <a:avLst>
              <a:gd name="adj1" fmla="val -20915"/>
            </a:avLst>
          </a:prstGeom>
          <a:ln>
            <a:solidFill>
              <a:srgbClr val="009999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4053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9C33C3A-0955-06D5-C6A7-DCB040979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4</a:t>
            </a:fld>
            <a:endParaRPr lang="fr-BE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7EF7083-11CA-3FBA-E960-1931FB2B93C0}"/>
              </a:ext>
            </a:extLst>
          </p:cNvPr>
          <p:cNvSpPr txBox="1"/>
          <p:nvPr/>
        </p:nvSpPr>
        <p:spPr>
          <a:xfrm>
            <a:off x="6127002" y="2547616"/>
            <a:ext cx="1379900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Évaluation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3FA1B0F-1E83-973D-F267-AE21907C9798}"/>
              </a:ext>
            </a:extLst>
          </p:cNvPr>
          <p:cNvSpPr txBox="1"/>
          <p:nvPr/>
        </p:nvSpPr>
        <p:spPr>
          <a:xfrm>
            <a:off x="5590679" y="3252074"/>
            <a:ext cx="1031341" cy="408623"/>
          </a:xfrm>
          <a:prstGeom prst="roundRect">
            <a:avLst/>
          </a:prstGeom>
          <a:solidFill>
            <a:srgbClr val="E96B6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Échec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3F51C69-9B24-D39B-71BF-0BE80EBD7C42}"/>
              </a:ext>
            </a:extLst>
          </p:cNvPr>
          <p:cNvSpPr txBox="1"/>
          <p:nvPr/>
        </p:nvSpPr>
        <p:spPr>
          <a:xfrm>
            <a:off x="7008825" y="3252809"/>
            <a:ext cx="1281820" cy="408623"/>
          </a:xfrm>
          <a:prstGeom prst="roundRect">
            <a:avLst/>
          </a:prstGeom>
          <a:solidFill>
            <a:srgbClr val="94C10D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Réussite</a:t>
            </a:r>
          </a:p>
        </p:txBody>
      </p:sp>
      <p:sp>
        <p:nvSpPr>
          <p:cNvPr id="7" name="Flèche : courbe vers la gauche 6">
            <a:extLst>
              <a:ext uri="{FF2B5EF4-FFF2-40B4-BE49-F238E27FC236}">
                <a16:creationId xmlns:a16="http://schemas.microsoft.com/office/drawing/2014/main" id="{092809D2-9B91-B8A5-3492-C3F84CF2AE2E}"/>
              </a:ext>
            </a:extLst>
          </p:cNvPr>
          <p:cNvSpPr/>
          <p:nvPr/>
        </p:nvSpPr>
        <p:spPr>
          <a:xfrm rot="13560000">
            <a:off x="5596189" y="2456176"/>
            <a:ext cx="280986" cy="838597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DDD67CF-87A2-1C30-85D0-3AD147F6E4C6}"/>
              </a:ext>
            </a:extLst>
          </p:cNvPr>
          <p:cNvSpPr txBox="1"/>
          <p:nvPr/>
        </p:nvSpPr>
        <p:spPr>
          <a:xfrm>
            <a:off x="463505" y="3882823"/>
            <a:ext cx="11626547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Demande de la phytolicence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F168DC02-DB6F-D3BA-64DF-274DDEAC95E2}"/>
              </a:ext>
            </a:extLst>
          </p:cNvPr>
          <p:cNvSpPr/>
          <p:nvPr/>
        </p:nvSpPr>
        <p:spPr>
          <a:xfrm>
            <a:off x="4244962" y="5209591"/>
            <a:ext cx="2570355" cy="451794"/>
          </a:xfrm>
          <a:prstGeom prst="round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BE" sz="1900">
                <a:latin typeface="Panton" panose="00000500000000000000" pitchFamily="2" charset="0"/>
              </a:rPr>
              <a:t>Formations </a:t>
            </a:r>
            <a:r>
              <a:rPr lang="fr-BE" sz="1900" b="1">
                <a:latin typeface="Panton" panose="00000500000000000000" pitchFamily="2" charset="0"/>
              </a:rPr>
              <a:t>continues</a:t>
            </a:r>
          </a:p>
        </p:txBody>
      </p:sp>
      <p:sp>
        <p:nvSpPr>
          <p:cNvPr id="10" name="Flèche : bas 9">
            <a:extLst>
              <a:ext uri="{FF2B5EF4-FFF2-40B4-BE49-F238E27FC236}">
                <a16:creationId xmlns:a16="http://schemas.microsoft.com/office/drawing/2014/main" id="{ACCE0C05-834D-0D27-F128-A5DD6B8254BE}"/>
              </a:ext>
            </a:extLst>
          </p:cNvPr>
          <p:cNvSpPr/>
          <p:nvPr/>
        </p:nvSpPr>
        <p:spPr>
          <a:xfrm>
            <a:off x="6730957" y="2270296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1" name="Flèche : bas 10">
            <a:extLst>
              <a:ext uri="{FF2B5EF4-FFF2-40B4-BE49-F238E27FC236}">
                <a16:creationId xmlns:a16="http://schemas.microsoft.com/office/drawing/2014/main" id="{3A028033-09A7-1A64-F67F-7385EAA65D9F}"/>
              </a:ext>
            </a:extLst>
          </p:cNvPr>
          <p:cNvSpPr/>
          <p:nvPr/>
        </p:nvSpPr>
        <p:spPr>
          <a:xfrm rot="19673367">
            <a:off x="6915605" y="2959371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2" name="Flèche : bas 11">
            <a:extLst>
              <a:ext uri="{FF2B5EF4-FFF2-40B4-BE49-F238E27FC236}">
                <a16:creationId xmlns:a16="http://schemas.microsoft.com/office/drawing/2014/main" id="{F643325F-7470-EBE9-664F-114F108E43EA}"/>
              </a:ext>
            </a:extLst>
          </p:cNvPr>
          <p:cNvSpPr/>
          <p:nvPr/>
        </p:nvSpPr>
        <p:spPr>
          <a:xfrm rot="2576415">
            <a:off x="6520466" y="2953800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3" name="Flèche : bas 12">
            <a:extLst>
              <a:ext uri="{FF2B5EF4-FFF2-40B4-BE49-F238E27FC236}">
                <a16:creationId xmlns:a16="http://schemas.microsoft.com/office/drawing/2014/main" id="{DE9FCFFD-CBF7-9A5D-A374-ACE02DD8C671}"/>
              </a:ext>
            </a:extLst>
          </p:cNvPr>
          <p:cNvSpPr/>
          <p:nvPr/>
        </p:nvSpPr>
        <p:spPr>
          <a:xfrm>
            <a:off x="7575043" y="3640215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D6BC58E-88A9-FFAF-FCFE-3B8D6820FDBB}"/>
              </a:ext>
            </a:extLst>
          </p:cNvPr>
          <p:cNvSpPr txBox="1"/>
          <p:nvPr/>
        </p:nvSpPr>
        <p:spPr>
          <a:xfrm>
            <a:off x="4054616" y="4579403"/>
            <a:ext cx="3089939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Obtention de la phytolicence</a:t>
            </a:r>
          </a:p>
        </p:txBody>
      </p:sp>
      <p:sp>
        <p:nvSpPr>
          <p:cNvPr id="15" name="Flèche : bas 14">
            <a:extLst>
              <a:ext uri="{FF2B5EF4-FFF2-40B4-BE49-F238E27FC236}">
                <a16:creationId xmlns:a16="http://schemas.microsoft.com/office/drawing/2014/main" id="{C2EF61D5-21B7-1B2C-58DF-158A321E93A1}"/>
              </a:ext>
            </a:extLst>
          </p:cNvPr>
          <p:cNvSpPr/>
          <p:nvPr/>
        </p:nvSpPr>
        <p:spPr>
          <a:xfrm>
            <a:off x="5407920" y="4322826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6" name="Flèche : bas 15">
            <a:extLst>
              <a:ext uri="{FF2B5EF4-FFF2-40B4-BE49-F238E27FC236}">
                <a16:creationId xmlns:a16="http://schemas.microsoft.com/office/drawing/2014/main" id="{5E733D00-CC5E-69C5-AB50-4EFF3BBFBF18}"/>
              </a:ext>
            </a:extLst>
          </p:cNvPr>
          <p:cNvSpPr/>
          <p:nvPr/>
        </p:nvSpPr>
        <p:spPr>
          <a:xfrm>
            <a:off x="5409837" y="4914611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pic>
        <p:nvPicPr>
          <p:cNvPr id="17" name="Graphique 16" descr="Mille contour">
            <a:extLst>
              <a:ext uri="{FF2B5EF4-FFF2-40B4-BE49-F238E27FC236}">
                <a16:creationId xmlns:a16="http://schemas.microsoft.com/office/drawing/2014/main" id="{358FD2CF-4149-CBFB-AA7E-1FA4E4A6D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80569" y="4552044"/>
            <a:ext cx="453102" cy="453102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B8DCF38D-CF2F-13B3-592A-A6EC8D27204C}"/>
              </a:ext>
            </a:extLst>
          </p:cNvPr>
          <p:cNvSpPr txBox="1"/>
          <p:nvPr/>
        </p:nvSpPr>
        <p:spPr>
          <a:xfrm>
            <a:off x="4296682" y="6006386"/>
            <a:ext cx="2493525" cy="715089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Renouvellement automatique</a:t>
            </a:r>
          </a:p>
        </p:txBody>
      </p:sp>
      <p:sp>
        <p:nvSpPr>
          <p:cNvPr id="19" name="Flèche : bas 18">
            <a:extLst>
              <a:ext uri="{FF2B5EF4-FFF2-40B4-BE49-F238E27FC236}">
                <a16:creationId xmlns:a16="http://schemas.microsoft.com/office/drawing/2014/main" id="{9B09105E-F94E-F71E-CD4A-D36E121E7B7F}"/>
              </a:ext>
            </a:extLst>
          </p:cNvPr>
          <p:cNvSpPr/>
          <p:nvPr/>
        </p:nvSpPr>
        <p:spPr>
          <a:xfrm>
            <a:off x="5407920" y="5680402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EF43D98-2B29-462D-7E0F-BFB97714AEFA}"/>
              </a:ext>
            </a:extLst>
          </p:cNvPr>
          <p:cNvSpPr txBox="1"/>
          <p:nvPr/>
        </p:nvSpPr>
        <p:spPr>
          <a:xfrm>
            <a:off x="5554236" y="4331800"/>
            <a:ext cx="21531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>
                <a:latin typeface="Panton" panose="00000500000000000000" pitchFamily="2" charset="0"/>
              </a:rPr>
              <a:t>Traitement de la demande : 10 jours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8E012E24-9CEB-704A-EAED-DBFC690AA9CC}"/>
              </a:ext>
            </a:extLst>
          </p:cNvPr>
          <p:cNvGrpSpPr/>
          <p:nvPr/>
        </p:nvGrpSpPr>
        <p:grpSpPr>
          <a:xfrm>
            <a:off x="3168711" y="1040206"/>
            <a:ext cx="3602209" cy="569582"/>
            <a:chOff x="225480" y="4035"/>
            <a:chExt cx="3156727" cy="569582"/>
          </a:xfrm>
          <a:solidFill>
            <a:srgbClr val="AFD7D4"/>
          </a:solidFill>
        </p:grpSpPr>
        <p:sp>
          <p:nvSpPr>
            <p:cNvPr id="22" name="Rectangle : coins arrondis 21">
              <a:extLst>
                <a:ext uri="{FF2B5EF4-FFF2-40B4-BE49-F238E27FC236}">
                  <a16:creationId xmlns:a16="http://schemas.microsoft.com/office/drawing/2014/main" id="{A293A01E-351C-2E05-EBBA-04840E6940D7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  <p:sp>
          <p:nvSpPr>
            <p:cNvPr id="23" name="Rectangle : coins arrondis 4">
              <a:extLst>
                <a:ext uri="{FF2B5EF4-FFF2-40B4-BE49-F238E27FC236}">
                  <a16:creationId xmlns:a16="http://schemas.microsoft.com/office/drawing/2014/main" id="{D9F2EED7-93C2-94EB-76ED-67EBC6E418A2}"/>
                </a:ext>
              </a:extLst>
            </p:cNvPr>
            <p:cNvSpPr txBox="1"/>
            <p:nvPr/>
          </p:nvSpPr>
          <p:spPr>
            <a:xfrm>
              <a:off x="252859" y="67497"/>
              <a:ext cx="3101967" cy="506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kern="1200">
                  <a:solidFill>
                    <a:schemeClr val="tx1"/>
                  </a:solidFill>
                  <a:latin typeface="Panton" panose="00000500000000000000" pitchFamily="2" charset="0"/>
                </a:rPr>
                <a:t>Diplôme reconnu pour l’obtention de la phytolicence </a:t>
              </a:r>
              <a:endParaRPr lang="en-BE" kern="12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DFCE25B4-D228-F150-361E-1B972FDDCCE8}"/>
              </a:ext>
            </a:extLst>
          </p:cNvPr>
          <p:cNvGrpSpPr/>
          <p:nvPr/>
        </p:nvGrpSpPr>
        <p:grpSpPr>
          <a:xfrm>
            <a:off x="364730" y="1795428"/>
            <a:ext cx="1446856" cy="490691"/>
            <a:chOff x="225480" y="4035"/>
            <a:chExt cx="3156727" cy="560880"/>
          </a:xfrm>
          <a:solidFill>
            <a:srgbClr val="AFD7D4"/>
          </a:solidFill>
        </p:grpSpPr>
        <p:sp>
          <p:nvSpPr>
            <p:cNvPr id="25" name="Rectangle : coins arrondis 24">
              <a:extLst>
                <a:ext uri="{FF2B5EF4-FFF2-40B4-BE49-F238E27FC236}">
                  <a16:creationId xmlns:a16="http://schemas.microsoft.com/office/drawing/2014/main" id="{76F54149-66ED-8DF5-2C97-2D96A071B3E3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 sz="16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  <p:sp>
          <p:nvSpPr>
            <p:cNvPr id="26" name="Rectangle : coins arrondis 4">
              <a:extLst>
                <a:ext uri="{FF2B5EF4-FFF2-40B4-BE49-F238E27FC236}">
                  <a16:creationId xmlns:a16="http://schemas.microsoft.com/office/drawing/2014/main" id="{E3B36551-2D5A-473C-74D2-60C49EC456C3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i="0">
                  <a:solidFill>
                    <a:schemeClr val="tx1"/>
                  </a:solidFill>
                  <a:effectLst/>
                  <a:latin typeface="Panton" panose="00000500000000000000" pitchFamily="2" charset="0"/>
                </a:rPr>
                <a:t>≤ 6 ans</a:t>
              </a:r>
              <a:endParaRPr lang="en-BE" kern="12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5EAC1E4E-6F49-EDF9-99C1-C879B791A7D2}"/>
              </a:ext>
            </a:extLst>
          </p:cNvPr>
          <p:cNvGrpSpPr/>
          <p:nvPr/>
        </p:nvGrpSpPr>
        <p:grpSpPr>
          <a:xfrm>
            <a:off x="2240968" y="1795428"/>
            <a:ext cx="1446856" cy="474868"/>
            <a:chOff x="225480" y="4035"/>
            <a:chExt cx="3156727" cy="560880"/>
          </a:xfrm>
          <a:solidFill>
            <a:srgbClr val="AFD7D4"/>
          </a:solidFill>
        </p:grpSpPr>
        <p:sp>
          <p:nvSpPr>
            <p:cNvPr id="28" name="Rectangle : coins arrondis 27">
              <a:extLst>
                <a:ext uri="{FF2B5EF4-FFF2-40B4-BE49-F238E27FC236}">
                  <a16:creationId xmlns:a16="http://schemas.microsoft.com/office/drawing/2014/main" id="{9C526BA8-DD1B-4BD8-A49E-83BDA55DCB1C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  <p:sp>
          <p:nvSpPr>
            <p:cNvPr id="29" name="Rectangle : coins arrondis 4">
              <a:extLst>
                <a:ext uri="{FF2B5EF4-FFF2-40B4-BE49-F238E27FC236}">
                  <a16:creationId xmlns:a16="http://schemas.microsoft.com/office/drawing/2014/main" id="{4A7165B7-F697-6F88-B684-68D4014EA92A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i="0">
                  <a:solidFill>
                    <a:schemeClr val="tx1"/>
                  </a:solidFill>
                  <a:effectLst/>
                  <a:latin typeface="Panton" panose="00000500000000000000" pitchFamily="2" charset="0"/>
                </a:rPr>
                <a:t>≥ 6 ans</a:t>
              </a:r>
              <a:endParaRPr lang="en-BE" kern="12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</p:grpSp>
      <p:sp>
        <p:nvSpPr>
          <p:cNvPr id="30" name="Flèche : courbe vers la gauche 29">
            <a:extLst>
              <a:ext uri="{FF2B5EF4-FFF2-40B4-BE49-F238E27FC236}">
                <a16:creationId xmlns:a16="http://schemas.microsoft.com/office/drawing/2014/main" id="{96EC3D00-8FC9-E624-13F1-763FC1EF9521}"/>
              </a:ext>
            </a:extLst>
          </p:cNvPr>
          <p:cNvSpPr/>
          <p:nvPr/>
        </p:nvSpPr>
        <p:spPr>
          <a:xfrm rot="3017442" flipH="1">
            <a:off x="2032295" y="897983"/>
            <a:ext cx="355851" cy="960712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31" name="Flèche : bas 30">
            <a:extLst>
              <a:ext uri="{FF2B5EF4-FFF2-40B4-BE49-F238E27FC236}">
                <a16:creationId xmlns:a16="http://schemas.microsoft.com/office/drawing/2014/main" id="{DFC83000-4956-8CB8-7688-E739F1AEA797}"/>
              </a:ext>
            </a:extLst>
          </p:cNvPr>
          <p:cNvSpPr/>
          <p:nvPr/>
        </p:nvSpPr>
        <p:spPr>
          <a:xfrm>
            <a:off x="3322725" y="2311384"/>
            <a:ext cx="172016" cy="383881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996B27A2-80F9-7F37-3CAF-5535F71EB9EB}"/>
              </a:ext>
            </a:extLst>
          </p:cNvPr>
          <p:cNvSpPr/>
          <p:nvPr/>
        </p:nvSpPr>
        <p:spPr>
          <a:xfrm>
            <a:off x="1330281" y="2750755"/>
            <a:ext cx="2570355" cy="451794"/>
          </a:xfrm>
          <a:prstGeom prst="round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BE" sz="1900">
                <a:latin typeface="Panton" panose="00000500000000000000" pitchFamily="2" charset="0"/>
              </a:rPr>
              <a:t>Formations </a:t>
            </a:r>
            <a:r>
              <a:rPr lang="fr-BE" sz="1900" b="1">
                <a:latin typeface="Panton" panose="00000500000000000000" pitchFamily="2" charset="0"/>
              </a:rPr>
              <a:t>continues</a:t>
            </a:r>
          </a:p>
        </p:txBody>
      </p:sp>
      <p:sp>
        <p:nvSpPr>
          <p:cNvPr id="33" name="Flèche : bas 32">
            <a:extLst>
              <a:ext uri="{FF2B5EF4-FFF2-40B4-BE49-F238E27FC236}">
                <a16:creationId xmlns:a16="http://schemas.microsoft.com/office/drawing/2014/main" id="{7ACD34ED-26D6-860A-BB41-86914AB45B8C}"/>
              </a:ext>
            </a:extLst>
          </p:cNvPr>
          <p:cNvSpPr/>
          <p:nvPr/>
        </p:nvSpPr>
        <p:spPr>
          <a:xfrm>
            <a:off x="648440" y="2337232"/>
            <a:ext cx="173249" cy="1456169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34" name="Flèche : bas 33">
            <a:extLst>
              <a:ext uri="{FF2B5EF4-FFF2-40B4-BE49-F238E27FC236}">
                <a16:creationId xmlns:a16="http://schemas.microsoft.com/office/drawing/2014/main" id="{3101BC39-47DB-C707-DAEC-DB6D4B2E981C}"/>
              </a:ext>
            </a:extLst>
          </p:cNvPr>
          <p:cNvSpPr/>
          <p:nvPr/>
        </p:nvSpPr>
        <p:spPr>
          <a:xfrm>
            <a:off x="3339278" y="3297297"/>
            <a:ext cx="172016" cy="478151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5C5409B2-CB12-A9B3-9A87-D720DD1359DB}"/>
              </a:ext>
            </a:extLst>
          </p:cNvPr>
          <p:cNvSpPr txBox="1"/>
          <p:nvPr/>
        </p:nvSpPr>
        <p:spPr>
          <a:xfrm>
            <a:off x="2640422" y="1008253"/>
            <a:ext cx="4748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>
                <a:latin typeface="Panton" panose="00000500000000000000" pitchFamily="2" charset="0"/>
              </a:rPr>
              <a:t>Oui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3A75560E-3E25-AE24-53AD-F9B3C190576C}"/>
              </a:ext>
            </a:extLst>
          </p:cNvPr>
          <p:cNvSpPr txBox="1"/>
          <p:nvPr/>
        </p:nvSpPr>
        <p:spPr>
          <a:xfrm>
            <a:off x="6770920" y="1017937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>
                <a:latin typeface="Panton" panose="00000500000000000000" pitchFamily="2" charset="0"/>
              </a:rPr>
              <a:t>Non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625E27A-DF3C-67C9-A2C8-220838A0621D}"/>
              </a:ext>
            </a:extLst>
          </p:cNvPr>
          <p:cNvSpPr txBox="1"/>
          <p:nvPr/>
        </p:nvSpPr>
        <p:spPr>
          <a:xfrm>
            <a:off x="9884883" y="1795206"/>
            <a:ext cx="1979804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Évaluation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21C06A51-35AD-4D36-0626-3B7B2970B1A3}"/>
              </a:ext>
            </a:extLst>
          </p:cNvPr>
          <p:cNvSpPr txBox="1"/>
          <p:nvPr/>
        </p:nvSpPr>
        <p:spPr>
          <a:xfrm>
            <a:off x="10808233" y="3236281"/>
            <a:ext cx="1281820" cy="408623"/>
          </a:xfrm>
          <a:prstGeom prst="roundRect">
            <a:avLst/>
          </a:prstGeom>
          <a:solidFill>
            <a:srgbClr val="94C10D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Réussite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02FE4670-01FC-4EB8-D522-3CAB90BE441A}"/>
              </a:ext>
            </a:extLst>
          </p:cNvPr>
          <p:cNvSpPr txBox="1"/>
          <p:nvPr/>
        </p:nvSpPr>
        <p:spPr>
          <a:xfrm>
            <a:off x="9610109" y="3236281"/>
            <a:ext cx="1031341" cy="408623"/>
          </a:xfrm>
          <a:prstGeom prst="roundRect">
            <a:avLst/>
          </a:prstGeom>
          <a:solidFill>
            <a:srgbClr val="E96B6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Échec</a:t>
            </a:r>
          </a:p>
        </p:txBody>
      </p:sp>
      <p:sp>
        <p:nvSpPr>
          <p:cNvPr id="40" name="Flèche : courbe vers la gauche 39">
            <a:extLst>
              <a:ext uri="{FF2B5EF4-FFF2-40B4-BE49-F238E27FC236}">
                <a16:creationId xmlns:a16="http://schemas.microsoft.com/office/drawing/2014/main" id="{ED3FD10B-2282-1364-A51C-193DF6B19FCC}"/>
              </a:ext>
            </a:extLst>
          </p:cNvPr>
          <p:cNvSpPr/>
          <p:nvPr/>
        </p:nvSpPr>
        <p:spPr>
          <a:xfrm rot="7860000" flipH="1">
            <a:off x="9657039" y="1684299"/>
            <a:ext cx="326724" cy="1693797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41" name="Flèche : courbe vers la gauche 40">
            <a:extLst>
              <a:ext uri="{FF2B5EF4-FFF2-40B4-BE49-F238E27FC236}">
                <a16:creationId xmlns:a16="http://schemas.microsoft.com/office/drawing/2014/main" id="{BF1B42E4-1AA9-5415-AEE8-25CC2395FAF5}"/>
              </a:ext>
            </a:extLst>
          </p:cNvPr>
          <p:cNvSpPr/>
          <p:nvPr/>
        </p:nvSpPr>
        <p:spPr>
          <a:xfrm rot="17005674">
            <a:off x="8540203" y="-228810"/>
            <a:ext cx="426519" cy="2930660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42" name="Flèche : bas 41">
            <a:extLst>
              <a:ext uri="{FF2B5EF4-FFF2-40B4-BE49-F238E27FC236}">
                <a16:creationId xmlns:a16="http://schemas.microsoft.com/office/drawing/2014/main" id="{A1737F60-DEAB-82D1-C813-640FDB7D992E}"/>
              </a:ext>
            </a:extLst>
          </p:cNvPr>
          <p:cNvSpPr/>
          <p:nvPr/>
        </p:nvSpPr>
        <p:spPr>
          <a:xfrm>
            <a:off x="11362362" y="3623982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66E537AC-9C5B-3B79-585E-C0229261F8FF}"/>
              </a:ext>
            </a:extLst>
          </p:cNvPr>
          <p:cNvSpPr txBox="1"/>
          <p:nvPr/>
        </p:nvSpPr>
        <p:spPr>
          <a:xfrm rot="2760000">
            <a:off x="9509126" y="2477378"/>
            <a:ext cx="8370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Obligatoire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A405312B-DB48-CB85-FD22-8F780BF63405}"/>
              </a:ext>
            </a:extLst>
          </p:cNvPr>
          <p:cNvSpPr txBox="1"/>
          <p:nvPr/>
        </p:nvSpPr>
        <p:spPr>
          <a:xfrm>
            <a:off x="7037120" y="5323892"/>
            <a:ext cx="117781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100" b="1">
                <a:latin typeface="Panton" panose="00000500000000000000" pitchFamily="2" charset="0"/>
              </a:rPr>
              <a:t>P2 : 4 modules </a:t>
            </a:r>
          </a:p>
        </p:txBody>
      </p:sp>
      <p:sp>
        <p:nvSpPr>
          <p:cNvPr id="47" name="Accolade fermante 46">
            <a:extLst>
              <a:ext uri="{FF2B5EF4-FFF2-40B4-BE49-F238E27FC236}">
                <a16:creationId xmlns:a16="http://schemas.microsoft.com/office/drawing/2014/main" id="{B73C3830-A9D6-EDF7-0BB0-A3261E390CBD}"/>
              </a:ext>
            </a:extLst>
          </p:cNvPr>
          <p:cNvSpPr/>
          <p:nvPr/>
        </p:nvSpPr>
        <p:spPr>
          <a:xfrm>
            <a:off x="6885215" y="5244603"/>
            <a:ext cx="157162" cy="423937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0ADB5EF4-512D-AAD6-E3A2-041B5C1858AE}"/>
              </a:ext>
            </a:extLst>
          </p:cNvPr>
          <p:cNvSpPr txBox="1"/>
          <p:nvPr/>
        </p:nvSpPr>
        <p:spPr>
          <a:xfrm>
            <a:off x="5059703" y="1909959"/>
            <a:ext cx="86475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100" b="1">
                <a:latin typeface="Panton" panose="00000500000000000000" pitchFamily="2" charset="0"/>
              </a:rPr>
              <a:t>P2 : 60h</a:t>
            </a:r>
          </a:p>
        </p:txBody>
      </p:sp>
      <p:sp>
        <p:nvSpPr>
          <p:cNvPr id="49" name="Accolade fermante 48">
            <a:extLst>
              <a:ext uri="{FF2B5EF4-FFF2-40B4-BE49-F238E27FC236}">
                <a16:creationId xmlns:a16="http://schemas.microsoft.com/office/drawing/2014/main" id="{DDFF1AA3-B452-1FD2-5640-EDBF421861F1}"/>
              </a:ext>
            </a:extLst>
          </p:cNvPr>
          <p:cNvSpPr/>
          <p:nvPr/>
        </p:nvSpPr>
        <p:spPr>
          <a:xfrm flipH="1">
            <a:off x="5692489" y="1787396"/>
            <a:ext cx="194157" cy="498723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2EAB7922-2D5C-D095-D87E-477828B956D8}"/>
              </a:ext>
            </a:extLst>
          </p:cNvPr>
          <p:cNvSpPr txBox="1"/>
          <p:nvPr/>
        </p:nvSpPr>
        <p:spPr>
          <a:xfrm>
            <a:off x="7358475" y="4593643"/>
            <a:ext cx="58479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Obtention d’un numéro de PL, Durée de validité : 6 ans</a:t>
            </a:r>
          </a:p>
          <a:p>
            <a:r>
              <a:rPr lang="fr-BE" sz="1100">
                <a:latin typeface="Panton" panose="00000500000000000000" pitchFamily="2" charset="0"/>
              </a:rPr>
              <a:t>Gestion et modifications sur votre compte en ligne 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www.phytolicence.be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</a:rPr>
              <a:t> </a:t>
            </a:r>
          </a:p>
        </p:txBody>
      </p:sp>
      <p:sp>
        <p:nvSpPr>
          <p:cNvPr id="51" name="Accolade fermante 50">
            <a:extLst>
              <a:ext uri="{FF2B5EF4-FFF2-40B4-BE49-F238E27FC236}">
                <a16:creationId xmlns:a16="http://schemas.microsoft.com/office/drawing/2014/main" id="{981D1612-CAE3-3CB4-3D55-BE8AF5962C94}"/>
              </a:ext>
            </a:extLst>
          </p:cNvPr>
          <p:cNvSpPr/>
          <p:nvPr/>
        </p:nvSpPr>
        <p:spPr>
          <a:xfrm>
            <a:off x="7201313" y="4588125"/>
            <a:ext cx="157162" cy="423937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7CE14AD3-7793-57BF-DF3D-BA36AAD872AD}"/>
              </a:ext>
            </a:extLst>
          </p:cNvPr>
          <p:cNvSpPr txBox="1"/>
          <p:nvPr/>
        </p:nvSpPr>
        <p:spPr>
          <a:xfrm>
            <a:off x="7020866" y="6112918"/>
            <a:ext cx="3815005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Dans le cas contraire, la PL sera expirée sous réserve :</a:t>
            </a:r>
          </a:p>
          <a:p>
            <a:pPr marL="171450" indent="-171450">
              <a:buFontTx/>
              <a:buChar char="-"/>
            </a:pPr>
            <a:r>
              <a:rPr lang="fr-BE" sz="1100">
                <a:latin typeface="Panton" panose="00000500000000000000" pitchFamily="2" charset="0"/>
              </a:rPr>
              <a:t>de suivre le nombre de formations requis </a:t>
            </a:r>
          </a:p>
          <a:p>
            <a:pPr marL="171450" indent="-171450">
              <a:buFontTx/>
              <a:buChar char="-"/>
            </a:pPr>
            <a:r>
              <a:rPr lang="fr-BE" sz="1100">
                <a:latin typeface="Panton" panose="00000500000000000000" pitchFamily="2" charset="0"/>
              </a:rPr>
              <a:t>et d’introduire une nouvelle demande de PL.         </a:t>
            </a:r>
          </a:p>
        </p:txBody>
      </p:sp>
      <p:sp>
        <p:nvSpPr>
          <p:cNvPr id="53" name="Accolade fermante 52">
            <a:extLst>
              <a:ext uri="{FF2B5EF4-FFF2-40B4-BE49-F238E27FC236}">
                <a16:creationId xmlns:a16="http://schemas.microsoft.com/office/drawing/2014/main" id="{3199D2CC-6669-83B3-3E74-971232B59753}"/>
              </a:ext>
            </a:extLst>
          </p:cNvPr>
          <p:cNvSpPr/>
          <p:nvPr/>
        </p:nvSpPr>
        <p:spPr>
          <a:xfrm>
            <a:off x="6863704" y="6029545"/>
            <a:ext cx="157162" cy="660402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1186F30F-009D-AB94-FC13-F9ABB52F9F39}"/>
              </a:ext>
            </a:extLst>
          </p:cNvPr>
          <p:cNvSpPr txBox="1"/>
          <p:nvPr/>
        </p:nvSpPr>
        <p:spPr>
          <a:xfrm>
            <a:off x="1653298" y="5237653"/>
            <a:ext cx="2570355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r-BE" sz="1100">
                <a:latin typeface="Panton" panose="00000500000000000000" pitchFamily="2" charset="0"/>
              </a:rPr>
              <a:t>Agenda sur 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www.corder.be/formations</a:t>
            </a:r>
            <a:endParaRPr lang="fr-BE" sz="1100" b="1">
              <a:solidFill>
                <a:srgbClr val="008080"/>
              </a:solidFill>
              <a:latin typeface="Panton" panose="00000500000000000000" pitchFamily="2" charset="0"/>
            </a:endParaRPr>
          </a:p>
          <a:p>
            <a:pPr algn="r"/>
            <a:r>
              <a:rPr lang="fr-BE" sz="1100">
                <a:latin typeface="Panton" panose="00000500000000000000" pitchFamily="2" charset="0"/>
              </a:rPr>
              <a:t>  1 module de formation : min 2h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3B3942F8-4A90-4F32-F381-0DAD05EC7CFF}"/>
              </a:ext>
            </a:extLst>
          </p:cNvPr>
          <p:cNvSpPr txBox="1"/>
          <p:nvPr/>
        </p:nvSpPr>
        <p:spPr>
          <a:xfrm>
            <a:off x="7678565" y="3960686"/>
            <a:ext cx="5304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 : Faire la demande sur le site </a:t>
            </a:r>
            <a:r>
              <a:rPr lang="fr-BE" sz="1100" b="1" u="sng">
                <a:solidFill>
                  <a:srgbClr val="008080"/>
                </a:solidFill>
                <a:latin typeface="Panton" panose="000005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www.phytolicence.be</a:t>
            </a:r>
            <a:r>
              <a:rPr lang="fr-BE" sz="1100" b="1" u="sng">
                <a:solidFill>
                  <a:srgbClr val="008080"/>
                </a:solidFill>
                <a:latin typeface="Panton" panose="00000500000000000000" pitchFamily="2" charset="0"/>
              </a:rPr>
              <a:t> </a:t>
            </a:r>
            <a:r>
              <a:rPr lang="fr-BE" sz="1100">
                <a:latin typeface="Panton" panose="00000500000000000000" pitchFamily="2" charset="0"/>
              </a:rPr>
              <a:t>dans les 6 ans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89794D91-EA0D-1E6E-3472-F261357C2322}"/>
              </a:ext>
            </a:extLst>
          </p:cNvPr>
          <p:cNvSpPr txBox="1"/>
          <p:nvPr/>
        </p:nvSpPr>
        <p:spPr>
          <a:xfrm>
            <a:off x="10139189" y="2158728"/>
            <a:ext cx="1978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Inscriptions sur </a:t>
            </a:r>
            <a:r>
              <a:rPr lang="fr-BE" sz="1100" b="1">
                <a:solidFill>
                  <a:srgbClr val="329899"/>
                </a:solidFill>
                <a:latin typeface="Panton" panose="000005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www.corder.be/évaluations</a:t>
            </a:r>
            <a:endParaRPr lang="fr-BE" sz="1100" b="1">
              <a:solidFill>
                <a:srgbClr val="329899"/>
              </a:solidFill>
              <a:latin typeface="Panton" panose="00000500000000000000" pitchFamily="2" charset="0"/>
            </a:endParaRP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DACE23B4-B6CE-9F5D-8210-1E013080177D}"/>
              </a:ext>
            </a:extLst>
          </p:cNvPr>
          <p:cNvSpPr txBox="1"/>
          <p:nvPr/>
        </p:nvSpPr>
        <p:spPr>
          <a:xfrm>
            <a:off x="4111323" y="2852428"/>
            <a:ext cx="134774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100" b="1">
                <a:latin typeface="Panton" panose="00000500000000000000" pitchFamily="2" charset="0"/>
              </a:rPr>
              <a:t>P2 : 4 modules </a:t>
            </a:r>
          </a:p>
        </p:txBody>
      </p:sp>
      <p:sp>
        <p:nvSpPr>
          <p:cNvPr id="58" name="Accolade fermante 57">
            <a:extLst>
              <a:ext uri="{FF2B5EF4-FFF2-40B4-BE49-F238E27FC236}">
                <a16:creationId xmlns:a16="http://schemas.microsoft.com/office/drawing/2014/main" id="{FD2A3C4A-5FD3-C2BA-B868-9124554A5C63}"/>
              </a:ext>
            </a:extLst>
          </p:cNvPr>
          <p:cNvSpPr/>
          <p:nvPr/>
        </p:nvSpPr>
        <p:spPr>
          <a:xfrm>
            <a:off x="3932354" y="2771265"/>
            <a:ext cx="157162" cy="423937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E866A190-42D8-C3D9-E161-A4A18B5DC981}"/>
              </a:ext>
            </a:extLst>
          </p:cNvPr>
          <p:cNvSpPr txBox="1"/>
          <p:nvPr/>
        </p:nvSpPr>
        <p:spPr>
          <a:xfrm>
            <a:off x="846687" y="3248538"/>
            <a:ext cx="2570355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r-BE" sz="1100">
                <a:latin typeface="Panton" panose="00000500000000000000" pitchFamily="2" charset="0"/>
              </a:rPr>
              <a:t>Agenda sur 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www.corder.be/formations</a:t>
            </a:r>
            <a:endParaRPr lang="fr-BE" sz="1100" b="1">
              <a:solidFill>
                <a:srgbClr val="008080"/>
              </a:solidFill>
              <a:latin typeface="Panton" panose="00000500000000000000" pitchFamily="2" charset="0"/>
            </a:endParaRPr>
          </a:p>
          <a:p>
            <a:pPr algn="r"/>
            <a:r>
              <a:rPr lang="fr-BE" sz="1100">
                <a:latin typeface="Panton" panose="00000500000000000000" pitchFamily="2" charset="0"/>
              </a:rPr>
              <a:t>  1 module de formation : min 2h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18828F1E-EF38-9245-D8E8-028CD4C09AF9}"/>
              </a:ext>
            </a:extLst>
          </p:cNvPr>
          <p:cNvSpPr txBox="1"/>
          <p:nvPr/>
        </p:nvSpPr>
        <p:spPr>
          <a:xfrm>
            <a:off x="7542183" y="2542113"/>
            <a:ext cx="1978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Inscriptions sur </a:t>
            </a:r>
            <a:r>
              <a:rPr lang="fr-BE" sz="1100" b="1">
                <a:solidFill>
                  <a:srgbClr val="329899"/>
                </a:solidFill>
                <a:latin typeface="Panton" panose="000005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www.corder.be/évaluations</a:t>
            </a:r>
            <a:endParaRPr lang="fr-BE" sz="1100" b="1">
              <a:solidFill>
                <a:srgbClr val="329899"/>
              </a:solidFill>
              <a:latin typeface="Panton" panose="00000500000000000000" pitchFamily="2" charset="0"/>
            </a:endParaRP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5DC5C97B-989C-B721-6763-75A9C0269BD0}"/>
              </a:ext>
            </a:extLst>
          </p:cNvPr>
          <p:cNvSpPr txBox="1"/>
          <p:nvPr/>
        </p:nvSpPr>
        <p:spPr>
          <a:xfrm>
            <a:off x="6770920" y="3010941"/>
            <a:ext cx="38867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100">
                <a:latin typeface="Panton" panose="00000500000000000000" pitchFamily="2" charset="0"/>
              </a:rPr>
              <a:t> Attestation par courrier recommandé dans les 30 j</a:t>
            </a:r>
            <a:endParaRPr lang="fr-BE" sz="1100" b="1" u="sng">
              <a:solidFill>
                <a:srgbClr val="008080"/>
              </a:solidFill>
              <a:latin typeface="Panton" panose="00000500000000000000" pitchFamily="2" charset="0"/>
            </a:endParaRPr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A59006ED-3E27-32A0-6BA7-336A58E59974}"/>
              </a:ext>
            </a:extLst>
          </p:cNvPr>
          <p:cNvGrpSpPr/>
          <p:nvPr/>
        </p:nvGrpSpPr>
        <p:grpSpPr>
          <a:xfrm>
            <a:off x="5938113" y="1794715"/>
            <a:ext cx="3148166" cy="458140"/>
            <a:chOff x="225480" y="4035"/>
            <a:chExt cx="3156727" cy="560880"/>
          </a:xfrm>
        </p:grpSpPr>
        <p:sp>
          <p:nvSpPr>
            <p:cNvPr id="63" name="Rectangle : coins arrondis 62">
              <a:extLst>
                <a:ext uri="{FF2B5EF4-FFF2-40B4-BE49-F238E27FC236}">
                  <a16:creationId xmlns:a16="http://schemas.microsoft.com/office/drawing/2014/main" id="{35EBA18D-3DAF-FB63-A48B-9F686FB8AAE6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solidFill>
              <a:srgbClr val="009999"/>
            </a:solidFill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>
                <a:latin typeface="Panton" panose="00000500000000000000" pitchFamily="2" charset="0"/>
              </a:endParaRPr>
            </a:p>
          </p:txBody>
        </p:sp>
        <p:sp>
          <p:nvSpPr>
            <p:cNvPr id="64" name="Rectangle : coins arrondis 4">
              <a:extLst>
                <a:ext uri="{FF2B5EF4-FFF2-40B4-BE49-F238E27FC236}">
                  <a16:creationId xmlns:a16="http://schemas.microsoft.com/office/drawing/2014/main" id="{90F72B4A-F030-5338-3C33-61ADB960E6B9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sz="1900" kern="1200">
                  <a:latin typeface="Panton" panose="00000500000000000000" pitchFamily="2" charset="0"/>
                </a:rPr>
                <a:t>Formation </a:t>
              </a:r>
              <a:r>
                <a:rPr lang="fr-BE" sz="1900" b="1" kern="1200">
                  <a:latin typeface="Panton" panose="00000500000000000000" pitchFamily="2" charset="0"/>
                </a:rPr>
                <a:t>initiale</a:t>
              </a:r>
              <a:r>
                <a:rPr lang="fr-BE" sz="1900" kern="1200">
                  <a:latin typeface="Panton" panose="00000500000000000000" pitchFamily="2" charset="0"/>
                </a:rPr>
                <a:t> </a:t>
              </a:r>
              <a:endParaRPr lang="en-BE" sz="1900" kern="1200">
                <a:latin typeface="Panton" panose="00000500000000000000" pitchFamily="2" charset="0"/>
              </a:endParaRPr>
            </a:p>
          </p:txBody>
        </p:sp>
      </p:grpSp>
      <p:sp>
        <p:nvSpPr>
          <p:cNvPr id="65" name="Flèche : courbe vers la gauche 64">
            <a:extLst>
              <a:ext uri="{FF2B5EF4-FFF2-40B4-BE49-F238E27FC236}">
                <a16:creationId xmlns:a16="http://schemas.microsoft.com/office/drawing/2014/main" id="{813782EC-08DB-2124-8DC3-86C36F98BE45}"/>
              </a:ext>
            </a:extLst>
          </p:cNvPr>
          <p:cNvSpPr/>
          <p:nvPr/>
        </p:nvSpPr>
        <p:spPr>
          <a:xfrm rot="4594326" flipH="1">
            <a:off x="1343550" y="167979"/>
            <a:ext cx="464627" cy="2206476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2" name="Flèche : courbe vers la gauche 1">
            <a:extLst>
              <a:ext uri="{FF2B5EF4-FFF2-40B4-BE49-F238E27FC236}">
                <a16:creationId xmlns:a16="http://schemas.microsoft.com/office/drawing/2014/main" id="{DA362B6C-CF10-C7D8-C1D5-37B2851FC4E4}"/>
              </a:ext>
            </a:extLst>
          </p:cNvPr>
          <p:cNvSpPr/>
          <p:nvPr/>
        </p:nvSpPr>
        <p:spPr>
          <a:xfrm rot="18582558">
            <a:off x="7690838" y="763236"/>
            <a:ext cx="272751" cy="1091133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84EA067-BB27-CF08-B3E2-214AB36FB2F2}"/>
              </a:ext>
            </a:extLst>
          </p:cNvPr>
          <p:cNvSpPr/>
          <p:nvPr/>
        </p:nvSpPr>
        <p:spPr>
          <a:xfrm>
            <a:off x="10781469" y="1539820"/>
            <a:ext cx="126650" cy="909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3" name="Espace réservé de la date 42">
            <a:extLst>
              <a:ext uri="{FF2B5EF4-FFF2-40B4-BE49-F238E27FC236}">
                <a16:creationId xmlns:a16="http://schemas.microsoft.com/office/drawing/2014/main" id="{B49AD7B4-B7D5-AEE6-6CC3-BE68D3DC57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64" y="6492875"/>
            <a:ext cx="2743200" cy="365125"/>
          </a:xfrm>
        </p:spPr>
        <p:txBody>
          <a:bodyPr/>
          <a:lstStyle/>
          <a:p>
            <a:r>
              <a:rPr lang="fr-BE"/>
              <a:t>Dernière mise à jour le 22 mai 2024</a:t>
            </a:r>
          </a:p>
        </p:txBody>
      </p:sp>
      <p:sp>
        <p:nvSpPr>
          <p:cNvPr id="117" name="Titre 5">
            <a:extLst>
              <a:ext uri="{FF2B5EF4-FFF2-40B4-BE49-F238E27FC236}">
                <a16:creationId xmlns:a16="http://schemas.microsoft.com/office/drawing/2014/main" id="{610A72A3-AAF7-A762-DBCE-C2EC32F05DC4}"/>
              </a:ext>
            </a:extLst>
          </p:cNvPr>
          <p:cNvSpPr txBox="1">
            <a:spLocks/>
          </p:cNvSpPr>
          <p:nvPr/>
        </p:nvSpPr>
        <p:spPr>
          <a:xfrm>
            <a:off x="838200" y="61000"/>
            <a:ext cx="10515600" cy="50863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6">
                    <a:lumMod val="50000"/>
                  </a:schemeClr>
                </a:solidFill>
                <a:latin typeface="Panton Bold" panose="000005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fr-BE" sz="4000" dirty="0">
                <a:solidFill>
                  <a:srgbClr val="009999"/>
                </a:solidFill>
                <a:latin typeface="Panton"/>
              </a:rPr>
              <a:t>Obtenir la 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PHY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1FA8A1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TO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4D9C18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LI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94C11F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CEN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DDDC0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 </a:t>
            </a:r>
            <a:r>
              <a:rPr lang="fr-FR" sz="4000" dirty="0">
                <a:solidFill>
                  <a:srgbClr val="009999"/>
                </a:solidFill>
                <a:latin typeface="Panton"/>
              </a:rPr>
              <a:t>P2</a:t>
            </a:r>
            <a:endParaRPr lang="fr-BE" sz="4000" dirty="0">
              <a:solidFill>
                <a:srgbClr val="009999"/>
              </a:solidFill>
              <a:latin typeface="Panton"/>
            </a:endParaRPr>
          </a:p>
        </p:txBody>
      </p:sp>
      <p:pic>
        <p:nvPicPr>
          <p:cNvPr id="118" name="Graphique 117" descr="Présentation avec graphique à barres contour">
            <a:extLst>
              <a:ext uri="{FF2B5EF4-FFF2-40B4-BE49-F238E27FC236}">
                <a16:creationId xmlns:a16="http://schemas.microsoft.com/office/drawing/2014/main" id="{843FBF9D-69AF-64CB-18BD-F42DBA19197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18668" y="61000"/>
            <a:ext cx="626391" cy="626391"/>
          </a:xfrm>
          <a:prstGeom prst="rect">
            <a:avLst/>
          </a:prstGeom>
        </p:spPr>
      </p:pic>
      <p:sp>
        <p:nvSpPr>
          <p:cNvPr id="67" name="Flèche : bas 66">
            <a:extLst>
              <a:ext uri="{FF2B5EF4-FFF2-40B4-BE49-F238E27FC236}">
                <a16:creationId xmlns:a16="http://schemas.microsoft.com/office/drawing/2014/main" id="{B3E3DEC2-F320-2742-4A58-9BF1CD75AF60}"/>
              </a:ext>
            </a:extLst>
          </p:cNvPr>
          <p:cNvSpPr/>
          <p:nvPr/>
        </p:nvSpPr>
        <p:spPr>
          <a:xfrm rot="20513296">
            <a:off x="11131934" y="2572351"/>
            <a:ext cx="86615" cy="657453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68" name="Flèche : bas 67">
            <a:extLst>
              <a:ext uri="{FF2B5EF4-FFF2-40B4-BE49-F238E27FC236}">
                <a16:creationId xmlns:a16="http://schemas.microsoft.com/office/drawing/2014/main" id="{73767A62-EBAC-6215-45C1-63A53B21487F}"/>
              </a:ext>
            </a:extLst>
          </p:cNvPr>
          <p:cNvSpPr/>
          <p:nvPr/>
        </p:nvSpPr>
        <p:spPr>
          <a:xfrm rot="728894">
            <a:off x="10578944" y="2581777"/>
            <a:ext cx="104866" cy="636813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cxnSp>
        <p:nvCxnSpPr>
          <p:cNvPr id="70" name="Connecteur : en angle 69">
            <a:extLst>
              <a:ext uri="{FF2B5EF4-FFF2-40B4-BE49-F238E27FC236}">
                <a16:creationId xmlns:a16="http://schemas.microsoft.com/office/drawing/2014/main" id="{44FB9205-4BE2-0941-4810-641D3628259F}"/>
              </a:ext>
            </a:extLst>
          </p:cNvPr>
          <p:cNvCxnSpPr>
            <a:cxnSpLocks/>
          </p:cNvCxnSpPr>
          <p:nvPr/>
        </p:nvCxnSpPr>
        <p:spPr>
          <a:xfrm rot="16200000" flipH="1">
            <a:off x="6482829" y="-2653900"/>
            <a:ext cx="786953" cy="7996958"/>
          </a:xfrm>
          <a:prstGeom prst="bentConnector3">
            <a:avLst>
              <a:gd name="adj1" fmla="val -20915"/>
            </a:avLst>
          </a:prstGeom>
          <a:ln>
            <a:solidFill>
              <a:srgbClr val="009999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900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9C33C3A-0955-06D5-C6A7-DCB040979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5</a:t>
            </a:fld>
            <a:endParaRPr lang="fr-BE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7EF7083-11CA-3FBA-E960-1931FB2B93C0}"/>
              </a:ext>
            </a:extLst>
          </p:cNvPr>
          <p:cNvSpPr txBox="1"/>
          <p:nvPr/>
        </p:nvSpPr>
        <p:spPr>
          <a:xfrm>
            <a:off x="6127002" y="2547616"/>
            <a:ext cx="1379900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Évaluation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3FA1B0F-1E83-973D-F267-AE21907C9798}"/>
              </a:ext>
            </a:extLst>
          </p:cNvPr>
          <p:cNvSpPr txBox="1"/>
          <p:nvPr/>
        </p:nvSpPr>
        <p:spPr>
          <a:xfrm>
            <a:off x="5590679" y="3252074"/>
            <a:ext cx="1031341" cy="408623"/>
          </a:xfrm>
          <a:prstGeom prst="roundRect">
            <a:avLst/>
          </a:prstGeom>
          <a:solidFill>
            <a:srgbClr val="E96B6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Échec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3F51C69-9B24-D39B-71BF-0BE80EBD7C42}"/>
              </a:ext>
            </a:extLst>
          </p:cNvPr>
          <p:cNvSpPr txBox="1"/>
          <p:nvPr/>
        </p:nvSpPr>
        <p:spPr>
          <a:xfrm>
            <a:off x="7008825" y="3252809"/>
            <a:ext cx="1281820" cy="408623"/>
          </a:xfrm>
          <a:prstGeom prst="roundRect">
            <a:avLst/>
          </a:prstGeom>
          <a:solidFill>
            <a:srgbClr val="94C10D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Réussite</a:t>
            </a:r>
          </a:p>
        </p:txBody>
      </p:sp>
      <p:sp>
        <p:nvSpPr>
          <p:cNvPr id="7" name="Flèche : courbe vers la gauche 6">
            <a:extLst>
              <a:ext uri="{FF2B5EF4-FFF2-40B4-BE49-F238E27FC236}">
                <a16:creationId xmlns:a16="http://schemas.microsoft.com/office/drawing/2014/main" id="{092809D2-9B91-B8A5-3492-C3F84CF2AE2E}"/>
              </a:ext>
            </a:extLst>
          </p:cNvPr>
          <p:cNvSpPr/>
          <p:nvPr/>
        </p:nvSpPr>
        <p:spPr>
          <a:xfrm rot="13560000">
            <a:off x="5596189" y="2456176"/>
            <a:ext cx="280986" cy="838597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DDD67CF-87A2-1C30-85D0-3AD147F6E4C6}"/>
              </a:ext>
            </a:extLst>
          </p:cNvPr>
          <p:cNvSpPr txBox="1"/>
          <p:nvPr/>
        </p:nvSpPr>
        <p:spPr>
          <a:xfrm>
            <a:off x="463505" y="3882823"/>
            <a:ext cx="11626547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Demande de la phytolicence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F168DC02-DB6F-D3BA-64DF-274DDEAC95E2}"/>
              </a:ext>
            </a:extLst>
          </p:cNvPr>
          <p:cNvSpPr/>
          <p:nvPr/>
        </p:nvSpPr>
        <p:spPr>
          <a:xfrm>
            <a:off x="4244962" y="5209591"/>
            <a:ext cx="2570355" cy="451794"/>
          </a:xfrm>
          <a:prstGeom prst="round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BE" sz="1900">
                <a:latin typeface="Panton" panose="00000500000000000000" pitchFamily="2" charset="0"/>
              </a:rPr>
              <a:t>Formations </a:t>
            </a:r>
            <a:r>
              <a:rPr lang="fr-BE" sz="1900" b="1">
                <a:latin typeface="Panton" panose="00000500000000000000" pitchFamily="2" charset="0"/>
              </a:rPr>
              <a:t>continues</a:t>
            </a:r>
          </a:p>
        </p:txBody>
      </p:sp>
      <p:sp>
        <p:nvSpPr>
          <p:cNvPr id="10" name="Flèche : bas 9">
            <a:extLst>
              <a:ext uri="{FF2B5EF4-FFF2-40B4-BE49-F238E27FC236}">
                <a16:creationId xmlns:a16="http://schemas.microsoft.com/office/drawing/2014/main" id="{ACCE0C05-834D-0D27-F128-A5DD6B8254BE}"/>
              </a:ext>
            </a:extLst>
          </p:cNvPr>
          <p:cNvSpPr/>
          <p:nvPr/>
        </p:nvSpPr>
        <p:spPr>
          <a:xfrm>
            <a:off x="6730957" y="2270296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1" name="Flèche : bas 10">
            <a:extLst>
              <a:ext uri="{FF2B5EF4-FFF2-40B4-BE49-F238E27FC236}">
                <a16:creationId xmlns:a16="http://schemas.microsoft.com/office/drawing/2014/main" id="{3A028033-09A7-1A64-F67F-7385EAA65D9F}"/>
              </a:ext>
            </a:extLst>
          </p:cNvPr>
          <p:cNvSpPr/>
          <p:nvPr/>
        </p:nvSpPr>
        <p:spPr>
          <a:xfrm rot="19673367">
            <a:off x="6915605" y="2959371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2" name="Flèche : bas 11">
            <a:extLst>
              <a:ext uri="{FF2B5EF4-FFF2-40B4-BE49-F238E27FC236}">
                <a16:creationId xmlns:a16="http://schemas.microsoft.com/office/drawing/2014/main" id="{F643325F-7470-EBE9-664F-114F108E43EA}"/>
              </a:ext>
            </a:extLst>
          </p:cNvPr>
          <p:cNvSpPr/>
          <p:nvPr/>
        </p:nvSpPr>
        <p:spPr>
          <a:xfrm rot="2576415">
            <a:off x="6520466" y="2953800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3" name="Flèche : bas 12">
            <a:extLst>
              <a:ext uri="{FF2B5EF4-FFF2-40B4-BE49-F238E27FC236}">
                <a16:creationId xmlns:a16="http://schemas.microsoft.com/office/drawing/2014/main" id="{DE9FCFFD-CBF7-9A5D-A374-ACE02DD8C671}"/>
              </a:ext>
            </a:extLst>
          </p:cNvPr>
          <p:cNvSpPr/>
          <p:nvPr/>
        </p:nvSpPr>
        <p:spPr>
          <a:xfrm>
            <a:off x="7575043" y="3640215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D6BC58E-88A9-FFAF-FCFE-3B8D6820FDBB}"/>
              </a:ext>
            </a:extLst>
          </p:cNvPr>
          <p:cNvSpPr txBox="1"/>
          <p:nvPr/>
        </p:nvSpPr>
        <p:spPr>
          <a:xfrm>
            <a:off x="4054616" y="4579403"/>
            <a:ext cx="3089939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Obtention de la phytolicence</a:t>
            </a:r>
          </a:p>
        </p:txBody>
      </p:sp>
      <p:sp>
        <p:nvSpPr>
          <p:cNvPr id="15" name="Flèche : bas 14">
            <a:extLst>
              <a:ext uri="{FF2B5EF4-FFF2-40B4-BE49-F238E27FC236}">
                <a16:creationId xmlns:a16="http://schemas.microsoft.com/office/drawing/2014/main" id="{C2EF61D5-21B7-1B2C-58DF-158A321E93A1}"/>
              </a:ext>
            </a:extLst>
          </p:cNvPr>
          <p:cNvSpPr/>
          <p:nvPr/>
        </p:nvSpPr>
        <p:spPr>
          <a:xfrm>
            <a:off x="5407920" y="4322826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6" name="Flèche : bas 15">
            <a:extLst>
              <a:ext uri="{FF2B5EF4-FFF2-40B4-BE49-F238E27FC236}">
                <a16:creationId xmlns:a16="http://schemas.microsoft.com/office/drawing/2014/main" id="{5E733D00-CC5E-69C5-AB50-4EFF3BBFBF18}"/>
              </a:ext>
            </a:extLst>
          </p:cNvPr>
          <p:cNvSpPr/>
          <p:nvPr/>
        </p:nvSpPr>
        <p:spPr>
          <a:xfrm>
            <a:off x="5409837" y="4914611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pic>
        <p:nvPicPr>
          <p:cNvPr id="17" name="Graphique 16" descr="Mille contour">
            <a:extLst>
              <a:ext uri="{FF2B5EF4-FFF2-40B4-BE49-F238E27FC236}">
                <a16:creationId xmlns:a16="http://schemas.microsoft.com/office/drawing/2014/main" id="{358FD2CF-4149-CBFB-AA7E-1FA4E4A6D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80569" y="4552044"/>
            <a:ext cx="453102" cy="453102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B8DCF38D-CF2F-13B3-592A-A6EC8D27204C}"/>
              </a:ext>
            </a:extLst>
          </p:cNvPr>
          <p:cNvSpPr txBox="1"/>
          <p:nvPr/>
        </p:nvSpPr>
        <p:spPr>
          <a:xfrm>
            <a:off x="4296682" y="6006386"/>
            <a:ext cx="2493525" cy="715089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Renouvellement automatique</a:t>
            </a:r>
          </a:p>
        </p:txBody>
      </p:sp>
      <p:sp>
        <p:nvSpPr>
          <p:cNvPr id="19" name="Flèche : bas 18">
            <a:extLst>
              <a:ext uri="{FF2B5EF4-FFF2-40B4-BE49-F238E27FC236}">
                <a16:creationId xmlns:a16="http://schemas.microsoft.com/office/drawing/2014/main" id="{9B09105E-F94E-F71E-CD4A-D36E121E7B7F}"/>
              </a:ext>
            </a:extLst>
          </p:cNvPr>
          <p:cNvSpPr/>
          <p:nvPr/>
        </p:nvSpPr>
        <p:spPr>
          <a:xfrm>
            <a:off x="5407920" y="5680402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EF43D98-2B29-462D-7E0F-BFB97714AEFA}"/>
              </a:ext>
            </a:extLst>
          </p:cNvPr>
          <p:cNvSpPr txBox="1"/>
          <p:nvPr/>
        </p:nvSpPr>
        <p:spPr>
          <a:xfrm>
            <a:off x="5554236" y="4331800"/>
            <a:ext cx="21531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>
                <a:latin typeface="Panton" panose="00000500000000000000" pitchFamily="2" charset="0"/>
              </a:rPr>
              <a:t>Traitement de la demande : 10 jours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8E012E24-9CEB-704A-EAED-DBFC690AA9CC}"/>
              </a:ext>
            </a:extLst>
          </p:cNvPr>
          <p:cNvGrpSpPr/>
          <p:nvPr/>
        </p:nvGrpSpPr>
        <p:grpSpPr>
          <a:xfrm>
            <a:off x="3168711" y="1040206"/>
            <a:ext cx="3602209" cy="569582"/>
            <a:chOff x="225480" y="4035"/>
            <a:chExt cx="3156727" cy="569582"/>
          </a:xfrm>
          <a:solidFill>
            <a:srgbClr val="AFD7D4"/>
          </a:solidFill>
        </p:grpSpPr>
        <p:sp>
          <p:nvSpPr>
            <p:cNvPr id="22" name="Rectangle : coins arrondis 21">
              <a:extLst>
                <a:ext uri="{FF2B5EF4-FFF2-40B4-BE49-F238E27FC236}">
                  <a16:creationId xmlns:a16="http://schemas.microsoft.com/office/drawing/2014/main" id="{A293A01E-351C-2E05-EBBA-04840E6940D7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  <p:sp>
          <p:nvSpPr>
            <p:cNvPr id="23" name="Rectangle : coins arrondis 4">
              <a:extLst>
                <a:ext uri="{FF2B5EF4-FFF2-40B4-BE49-F238E27FC236}">
                  <a16:creationId xmlns:a16="http://schemas.microsoft.com/office/drawing/2014/main" id="{D9F2EED7-93C2-94EB-76ED-67EBC6E418A2}"/>
                </a:ext>
              </a:extLst>
            </p:cNvPr>
            <p:cNvSpPr txBox="1"/>
            <p:nvPr/>
          </p:nvSpPr>
          <p:spPr>
            <a:xfrm>
              <a:off x="252859" y="67497"/>
              <a:ext cx="3101967" cy="506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kern="1200">
                  <a:solidFill>
                    <a:schemeClr val="tx1"/>
                  </a:solidFill>
                  <a:latin typeface="Panton" panose="00000500000000000000" pitchFamily="2" charset="0"/>
                </a:rPr>
                <a:t>Diplôme reconnu pour l’obtention de la phytolicence </a:t>
              </a:r>
              <a:endParaRPr lang="en-BE" kern="12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DFCE25B4-D228-F150-361E-1B972FDDCCE8}"/>
              </a:ext>
            </a:extLst>
          </p:cNvPr>
          <p:cNvGrpSpPr/>
          <p:nvPr/>
        </p:nvGrpSpPr>
        <p:grpSpPr>
          <a:xfrm>
            <a:off x="364730" y="1795428"/>
            <a:ext cx="1446856" cy="490691"/>
            <a:chOff x="225480" y="4035"/>
            <a:chExt cx="3156727" cy="560880"/>
          </a:xfrm>
          <a:solidFill>
            <a:srgbClr val="AFD7D4"/>
          </a:solidFill>
        </p:grpSpPr>
        <p:sp>
          <p:nvSpPr>
            <p:cNvPr id="25" name="Rectangle : coins arrondis 24">
              <a:extLst>
                <a:ext uri="{FF2B5EF4-FFF2-40B4-BE49-F238E27FC236}">
                  <a16:creationId xmlns:a16="http://schemas.microsoft.com/office/drawing/2014/main" id="{76F54149-66ED-8DF5-2C97-2D96A071B3E3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 sz="16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  <p:sp>
          <p:nvSpPr>
            <p:cNvPr id="26" name="Rectangle : coins arrondis 4">
              <a:extLst>
                <a:ext uri="{FF2B5EF4-FFF2-40B4-BE49-F238E27FC236}">
                  <a16:creationId xmlns:a16="http://schemas.microsoft.com/office/drawing/2014/main" id="{E3B36551-2D5A-473C-74D2-60C49EC456C3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i="0">
                  <a:solidFill>
                    <a:schemeClr val="tx1"/>
                  </a:solidFill>
                  <a:effectLst/>
                  <a:latin typeface="Panton" panose="00000500000000000000" pitchFamily="2" charset="0"/>
                </a:rPr>
                <a:t>≤ 6 ans</a:t>
              </a:r>
              <a:endParaRPr lang="en-BE" kern="12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5EAC1E4E-6F49-EDF9-99C1-C879B791A7D2}"/>
              </a:ext>
            </a:extLst>
          </p:cNvPr>
          <p:cNvGrpSpPr/>
          <p:nvPr/>
        </p:nvGrpSpPr>
        <p:grpSpPr>
          <a:xfrm>
            <a:off x="2240968" y="1795428"/>
            <a:ext cx="1446856" cy="474868"/>
            <a:chOff x="225480" y="4035"/>
            <a:chExt cx="3156727" cy="560880"/>
          </a:xfrm>
          <a:solidFill>
            <a:srgbClr val="AFD7D4"/>
          </a:solidFill>
        </p:grpSpPr>
        <p:sp>
          <p:nvSpPr>
            <p:cNvPr id="28" name="Rectangle : coins arrondis 27">
              <a:extLst>
                <a:ext uri="{FF2B5EF4-FFF2-40B4-BE49-F238E27FC236}">
                  <a16:creationId xmlns:a16="http://schemas.microsoft.com/office/drawing/2014/main" id="{9C526BA8-DD1B-4BD8-A49E-83BDA55DCB1C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  <p:sp>
          <p:nvSpPr>
            <p:cNvPr id="29" name="Rectangle : coins arrondis 4">
              <a:extLst>
                <a:ext uri="{FF2B5EF4-FFF2-40B4-BE49-F238E27FC236}">
                  <a16:creationId xmlns:a16="http://schemas.microsoft.com/office/drawing/2014/main" id="{4A7165B7-F697-6F88-B684-68D4014EA92A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i="0">
                  <a:solidFill>
                    <a:schemeClr val="tx1"/>
                  </a:solidFill>
                  <a:effectLst/>
                  <a:latin typeface="Panton" panose="00000500000000000000" pitchFamily="2" charset="0"/>
                </a:rPr>
                <a:t>≥ 6 ans</a:t>
              </a:r>
              <a:endParaRPr lang="en-BE" kern="12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</p:grpSp>
      <p:sp>
        <p:nvSpPr>
          <p:cNvPr id="30" name="Flèche : courbe vers la gauche 29">
            <a:extLst>
              <a:ext uri="{FF2B5EF4-FFF2-40B4-BE49-F238E27FC236}">
                <a16:creationId xmlns:a16="http://schemas.microsoft.com/office/drawing/2014/main" id="{96EC3D00-8FC9-E624-13F1-763FC1EF9521}"/>
              </a:ext>
            </a:extLst>
          </p:cNvPr>
          <p:cNvSpPr/>
          <p:nvPr/>
        </p:nvSpPr>
        <p:spPr>
          <a:xfrm rot="3017442" flipH="1">
            <a:off x="2032295" y="897983"/>
            <a:ext cx="355851" cy="960712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31" name="Flèche : bas 30">
            <a:extLst>
              <a:ext uri="{FF2B5EF4-FFF2-40B4-BE49-F238E27FC236}">
                <a16:creationId xmlns:a16="http://schemas.microsoft.com/office/drawing/2014/main" id="{DFC83000-4956-8CB8-7688-E739F1AEA797}"/>
              </a:ext>
            </a:extLst>
          </p:cNvPr>
          <p:cNvSpPr/>
          <p:nvPr/>
        </p:nvSpPr>
        <p:spPr>
          <a:xfrm>
            <a:off x="3322725" y="2311384"/>
            <a:ext cx="172016" cy="383881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996B27A2-80F9-7F37-3CAF-5535F71EB9EB}"/>
              </a:ext>
            </a:extLst>
          </p:cNvPr>
          <p:cNvSpPr/>
          <p:nvPr/>
        </p:nvSpPr>
        <p:spPr>
          <a:xfrm>
            <a:off x="1330281" y="2750755"/>
            <a:ext cx="2570355" cy="451794"/>
          </a:xfrm>
          <a:prstGeom prst="round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BE" sz="1900">
                <a:latin typeface="Panton" panose="00000500000000000000" pitchFamily="2" charset="0"/>
              </a:rPr>
              <a:t>Formations </a:t>
            </a:r>
            <a:r>
              <a:rPr lang="fr-BE" sz="1900" b="1">
                <a:latin typeface="Panton" panose="00000500000000000000" pitchFamily="2" charset="0"/>
              </a:rPr>
              <a:t>continues</a:t>
            </a:r>
          </a:p>
        </p:txBody>
      </p:sp>
      <p:sp>
        <p:nvSpPr>
          <p:cNvPr id="33" name="Flèche : bas 32">
            <a:extLst>
              <a:ext uri="{FF2B5EF4-FFF2-40B4-BE49-F238E27FC236}">
                <a16:creationId xmlns:a16="http://schemas.microsoft.com/office/drawing/2014/main" id="{7ACD34ED-26D6-860A-BB41-86914AB45B8C}"/>
              </a:ext>
            </a:extLst>
          </p:cNvPr>
          <p:cNvSpPr/>
          <p:nvPr/>
        </p:nvSpPr>
        <p:spPr>
          <a:xfrm>
            <a:off x="648440" y="2337232"/>
            <a:ext cx="173249" cy="1456169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34" name="Flèche : bas 33">
            <a:extLst>
              <a:ext uri="{FF2B5EF4-FFF2-40B4-BE49-F238E27FC236}">
                <a16:creationId xmlns:a16="http://schemas.microsoft.com/office/drawing/2014/main" id="{3101BC39-47DB-C707-DAEC-DB6D4B2E981C}"/>
              </a:ext>
            </a:extLst>
          </p:cNvPr>
          <p:cNvSpPr/>
          <p:nvPr/>
        </p:nvSpPr>
        <p:spPr>
          <a:xfrm>
            <a:off x="3339278" y="3297297"/>
            <a:ext cx="172016" cy="478151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5C5409B2-CB12-A9B3-9A87-D720DD1359DB}"/>
              </a:ext>
            </a:extLst>
          </p:cNvPr>
          <p:cNvSpPr txBox="1"/>
          <p:nvPr/>
        </p:nvSpPr>
        <p:spPr>
          <a:xfrm>
            <a:off x="2640422" y="1008253"/>
            <a:ext cx="4748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>
                <a:latin typeface="Panton" panose="00000500000000000000" pitchFamily="2" charset="0"/>
              </a:rPr>
              <a:t>Oui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3A75560E-3E25-AE24-53AD-F9B3C190576C}"/>
              </a:ext>
            </a:extLst>
          </p:cNvPr>
          <p:cNvSpPr txBox="1"/>
          <p:nvPr/>
        </p:nvSpPr>
        <p:spPr>
          <a:xfrm>
            <a:off x="6770920" y="1017937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>
                <a:latin typeface="Panton" panose="00000500000000000000" pitchFamily="2" charset="0"/>
              </a:rPr>
              <a:t>Non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625E27A-DF3C-67C9-A2C8-220838A0621D}"/>
              </a:ext>
            </a:extLst>
          </p:cNvPr>
          <p:cNvSpPr txBox="1"/>
          <p:nvPr/>
        </p:nvSpPr>
        <p:spPr>
          <a:xfrm>
            <a:off x="9884883" y="1795206"/>
            <a:ext cx="1979804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Évaluation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21C06A51-35AD-4D36-0626-3B7B2970B1A3}"/>
              </a:ext>
            </a:extLst>
          </p:cNvPr>
          <p:cNvSpPr txBox="1"/>
          <p:nvPr/>
        </p:nvSpPr>
        <p:spPr>
          <a:xfrm>
            <a:off x="10808233" y="3236281"/>
            <a:ext cx="1281820" cy="408623"/>
          </a:xfrm>
          <a:prstGeom prst="roundRect">
            <a:avLst/>
          </a:prstGeom>
          <a:solidFill>
            <a:srgbClr val="94C10D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Réussite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02FE4670-01FC-4EB8-D522-3CAB90BE441A}"/>
              </a:ext>
            </a:extLst>
          </p:cNvPr>
          <p:cNvSpPr txBox="1"/>
          <p:nvPr/>
        </p:nvSpPr>
        <p:spPr>
          <a:xfrm>
            <a:off x="9610109" y="3236281"/>
            <a:ext cx="1031341" cy="408623"/>
          </a:xfrm>
          <a:prstGeom prst="roundRect">
            <a:avLst/>
          </a:prstGeom>
          <a:solidFill>
            <a:srgbClr val="E96B6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Échec</a:t>
            </a:r>
          </a:p>
        </p:txBody>
      </p:sp>
      <p:sp>
        <p:nvSpPr>
          <p:cNvPr id="40" name="Flèche : courbe vers la gauche 39">
            <a:extLst>
              <a:ext uri="{FF2B5EF4-FFF2-40B4-BE49-F238E27FC236}">
                <a16:creationId xmlns:a16="http://schemas.microsoft.com/office/drawing/2014/main" id="{ED3FD10B-2282-1364-A51C-193DF6B19FCC}"/>
              </a:ext>
            </a:extLst>
          </p:cNvPr>
          <p:cNvSpPr/>
          <p:nvPr/>
        </p:nvSpPr>
        <p:spPr>
          <a:xfrm rot="7860000" flipH="1">
            <a:off x="9657039" y="1684299"/>
            <a:ext cx="326724" cy="1693797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41" name="Flèche : courbe vers la gauche 40">
            <a:extLst>
              <a:ext uri="{FF2B5EF4-FFF2-40B4-BE49-F238E27FC236}">
                <a16:creationId xmlns:a16="http://schemas.microsoft.com/office/drawing/2014/main" id="{BF1B42E4-1AA9-5415-AEE8-25CC2395FAF5}"/>
              </a:ext>
            </a:extLst>
          </p:cNvPr>
          <p:cNvSpPr/>
          <p:nvPr/>
        </p:nvSpPr>
        <p:spPr>
          <a:xfrm rot="17005674">
            <a:off x="8540203" y="-228810"/>
            <a:ext cx="426519" cy="2930660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42" name="Flèche : bas 41">
            <a:extLst>
              <a:ext uri="{FF2B5EF4-FFF2-40B4-BE49-F238E27FC236}">
                <a16:creationId xmlns:a16="http://schemas.microsoft.com/office/drawing/2014/main" id="{A1737F60-DEAB-82D1-C813-640FDB7D992E}"/>
              </a:ext>
            </a:extLst>
          </p:cNvPr>
          <p:cNvSpPr/>
          <p:nvPr/>
        </p:nvSpPr>
        <p:spPr>
          <a:xfrm>
            <a:off x="11362362" y="3623982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66E537AC-9C5B-3B79-585E-C0229261F8FF}"/>
              </a:ext>
            </a:extLst>
          </p:cNvPr>
          <p:cNvSpPr txBox="1"/>
          <p:nvPr/>
        </p:nvSpPr>
        <p:spPr>
          <a:xfrm rot="2760000">
            <a:off x="9509126" y="2477378"/>
            <a:ext cx="8370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Obligatoire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A405312B-DB48-CB85-FD22-8F780BF63405}"/>
              </a:ext>
            </a:extLst>
          </p:cNvPr>
          <p:cNvSpPr txBox="1"/>
          <p:nvPr/>
        </p:nvSpPr>
        <p:spPr>
          <a:xfrm>
            <a:off x="7037120" y="5323892"/>
            <a:ext cx="117781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100" b="1">
                <a:latin typeface="Panton" panose="00000500000000000000" pitchFamily="2" charset="0"/>
              </a:rPr>
              <a:t>P3 : 6 modules </a:t>
            </a:r>
          </a:p>
        </p:txBody>
      </p:sp>
      <p:sp>
        <p:nvSpPr>
          <p:cNvPr id="47" name="Accolade fermante 46">
            <a:extLst>
              <a:ext uri="{FF2B5EF4-FFF2-40B4-BE49-F238E27FC236}">
                <a16:creationId xmlns:a16="http://schemas.microsoft.com/office/drawing/2014/main" id="{B73C3830-A9D6-EDF7-0BB0-A3261E390CBD}"/>
              </a:ext>
            </a:extLst>
          </p:cNvPr>
          <p:cNvSpPr/>
          <p:nvPr/>
        </p:nvSpPr>
        <p:spPr>
          <a:xfrm>
            <a:off x="6885215" y="5244603"/>
            <a:ext cx="157162" cy="423937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0ADB5EF4-512D-AAD6-E3A2-041B5C1858AE}"/>
              </a:ext>
            </a:extLst>
          </p:cNvPr>
          <p:cNvSpPr txBox="1"/>
          <p:nvPr/>
        </p:nvSpPr>
        <p:spPr>
          <a:xfrm>
            <a:off x="4993028" y="1909959"/>
            <a:ext cx="86475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100" b="1">
                <a:latin typeface="Panton" panose="00000500000000000000" pitchFamily="2" charset="0"/>
              </a:rPr>
              <a:t>P3 : 120h</a:t>
            </a:r>
          </a:p>
        </p:txBody>
      </p:sp>
      <p:sp>
        <p:nvSpPr>
          <p:cNvPr id="49" name="Accolade fermante 48">
            <a:extLst>
              <a:ext uri="{FF2B5EF4-FFF2-40B4-BE49-F238E27FC236}">
                <a16:creationId xmlns:a16="http://schemas.microsoft.com/office/drawing/2014/main" id="{DDFF1AA3-B452-1FD2-5640-EDBF421861F1}"/>
              </a:ext>
            </a:extLst>
          </p:cNvPr>
          <p:cNvSpPr/>
          <p:nvPr/>
        </p:nvSpPr>
        <p:spPr>
          <a:xfrm flipH="1">
            <a:off x="5692489" y="1787396"/>
            <a:ext cx="194157" cy="498723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2EAB7922-2D5C-D095-D87E-477828B956D8}"/>
              </a:ext>
            </a:extLst>
          </p:cNvPr>
          <p:cNvSpPr txBox="1"/>
          <p:nvPr/>
        </p:nvSpPr>
        <p:spPr>
          <a:xfrm>
            <a:off x="7358475" y="4593643"/>
            <a:ext cx="58479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Obtention d’un numéro de PL, Durée de validité : 6 ans</a:t>
            </a:r>
          </a:p>
          <a:p>
            <a:r>
              <a:rPr lang="fr-BE" sz="1100">
                <a:latin typeface="Panton" panose="00000500000000000000" pitchFamily="2" charset="0"/>
              </a:rPr>
              <a:t>Gestion et modifications sur votre compte en ligne 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www.phytolicence.be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</a:rPr>
              <a:t> </a:t>
            </a:r>
          </a:p>
        </p:txBody>
      </p:sp>
      <p:sp>
        <p:nvSpPr>
          <p:cNvPr id="51" name="Accolade fermante 50">
            <a:extLst>
              <a:ext uri="{FF2B5EF4-FFF2-40B4-BE49-F238E27FC236}">
                <a16:creationId xmlns:a16="http://schemas.microsoft.com/office/drawing/2014/main" id="{981D1612-CAE3-3CB4-3D55-BE8AF5962C94}"/>
              </a:ext>
            </a:extLst>
          </p:cNvPr>
          <p:cNvSpPr/>
          <p:nvPr/>
        </p:nvSpPr>
        <p:spPr>
          <a:xfrm>
            <a:off x="7201313" y="4588125"/>
            <a:ext cx="157162" cy="423937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7CE14AD3-7793-57BF-DF3D-BA36AAD872AD}"/>
              </a:ext>
            </a:extLst>
          </p:cNvPr>
          <p:cNvSpPr txBox="1"/>
          <p:nvPr/>
        </p:nvSpPr>
        <p:spPr>
          <a:xfrm>
            <a:off x="7020866" y="6112918"/>
            <a:ext cx="3815005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Dans le cas contraire, la PL sera expirée sous réserve :</a:t>
            </a:r>
          </a:p>
          <a:p>
            <a:pPr marL="171450" indent="-171450">
              <a:buFontTx/>
              <a:buChar char="-"/>
            </a:pPr>
            <a:r>
              <a:rPr lang="fr-BE" sz="1100">
                <a:latin typeface="Panton" panose="00000500000000000000" pitchFamily="2" charset="0"/>
              </a:rPr>
              <a:t>de suivre le nombre de formations requis </a:t>
            </a:r>
          </a:p>
          <a:p>
            <a:pPr marL="171450" indent="-171450">
              <a:buFontTx/>
              <a:buChar char="-"/>
            </a:pPr>
            <a:r>
              <a:rPr lang="fr-BE" sz="1100">
                <a:latin typeface="Panton" panose="00000500000000000000" pitchFamily="2" charset="0"/>
              </a:rPr>
              <a:t>et d’introduire une nouvelle demande de PL.         </a:t>
            </a:r>
          </a:p>
        </p:txBody>
      </p:sp>
      <p:sp>
        <p:nvSpPr>
          <p:cNvPr id="53" name="Accolade fermante 52">
            <a:extLst>
              <a:ext uri="{FF2B5EF4-FFF2-40B4-BE49-F238E27FC236}">
                <a16:creationId xmlns:a16="http://schemas.microsoft.com/office/drawing/2014/main" id="{3199D2CC-6669-83B3-3E74-971232B59753}"/>
              </a:ext>
            </a:extLst>
          </p:cNvPr>
          <p:cNvSpPr/>
          <p:nvPr/>
        </p:nvSpPr>
        <p:spPr>
          <a:xfrm>
            <a:off x="6863704" y="6029545"/>
            <a:ext cx="157162" cy="660402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1186F30F-009D-AB94-FC13-F9ABB52F9F39}"/>
              </a:ext>
            </a:extLst>
          </p:cNvPr>
          <p:cNvSpPr txBox="1"/>
          <p:nvPr/>
        </p:nvSpPr>
        <p:spPr>
          <a:xfrm>
            <a:off x="1653298" y="5237653"/>
            <a:ext cx="2570355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r-BE" sz="1100">
                <a:latin typeface="Panton" panose="00000500000000000000" pitchFamily="2" charset="0"/>
              </a:rPr>
              <a:t>Agenda sur 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www.corder.be/formations</a:t>
            </a:r>
            <a:endParaRPr lang="fr-BE" sz="1100" b="1">
              <a:solidFill>
                <a:srgbClr val="008080"/>
              </a:solidFill>
              <a:latin typeface="Panton" panose="00000500000000000000" pitchFamily="2" charset="0"/>
            </a:endParaRPr>
          </a:p>
          <a:p>
            <a:pPr algn="r"/>
            <a:r>
              <a:rPr lang="fr-BE" sz="1100">
                <a:latin typeface="Panton" panose="00000500000000000000" pitchFamily="2" charset="0"/>
              </a:rPr>
              <a:t>  1 module de formation : min 2h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3B3942F8-4A90-4F32-F381-0DAD05EC7CFF}"/>
              </a:ext>
            </a:extLst>
          </p:cNvPr>
          <p:cNvSpPr txBox="1"/>
          <p:nvPr/>
        </p:nvSpPr>
        <p:spPr>
          <a:xfrm>
            <a:off x="7678565" y="3960686"/>
            <a:ext cx="5304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 : Faire la demande sur le site </a:t>
            </a:r>
            <a:r>
              <a:rPr lang="fr-BE" sz="1100" b="1" u="sng">
                <a:solidFill>
                  <a:srgbClr val="008080"/>
                </a:solidFill>
                <a:latin typeface="Panton" panose="000005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www.phytolicence.be</a:t>
            </a:r>
            <a:r>
              <a:rPr lang="fr-BE" sz="1100" b="1" u="sng">
                <a:solidFill>
                  <a:srgbClr val="008080"/>
                </a:solidFill>
                <a:latin typeface="Panton" panose="00000500000000000000" pitchFamily="2" charset="0"/>
              </a:rPr>
              <a:t> </a:t>
            </a:r>
            <a:r>
              <a:rPr lang="fr-BE" sz="1100">
                <a:latin typeface="Panton" panose="00000500000000000000" pitchFamily="2" charset="0"/>
              </a:rPr>
              <a:t>dans les 6 ans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DACE23B4-B6CE-9F5D-8210-1E013080177D}"/>
              </a:ext>
            </a:extLst>
          </p:cNvPr>
          <p:cNvSpPr txBox="1"/>
          <p:nvPr/>
        </p:nvSpPr>
        <p:spPr>
          <a:xfrm>
            <a:off x="4111323" y="2852428"/>
            <a:ext cx="134774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100" b="1">
                <a:latin typeface="Panton" panose="00000500000000000000" pitchFamily="2" charset="0"/>
              </a:rPr>
              <a:t>P3 : 6 modules </a:t>
            </a:r>
          </a:p>
        </p:txBody>
      </p:sp>
      <p:sp>
        <p:nvSpPr>
          <p:cNvPr id="58" name="Accolade fermante 57">
            <a:extLst>
              <a:ext uri="{FF2B5EF4-FFF2-40B4-BE49-F238E27FC236}">
                <a16:creationId xmlns:a16="http://schemas.microsoft.com/office/drawing/2014/main" id="{FD2A3C4A-5FD3-C2BA-B868-9124554A5C63}"/>
              </a:ext>
            </a:extLst>
          </p:cNvPr>
          <p:cNvSpPr/>
          <p:nvPr/>
        </p:nvSpPr>
        <p:spPr>
          <a:xfrm>
            <a:off x="3932354" y="2771265"/>
            <a:ext cx="157162" cy="423937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E866A190-42D8-C3D9-E161-A4A18B5DC981}"/>
              </a:ext>
            </a:extLst>
          </p:cNvPr>
          <p:cNvSpPr txBox="1"/>
          <p:nvPr/>
        </p:nvSpPr>
        <p:spPr>
          <a:xfrm>
            <a:off x="846687" y="3248538"/>
            <a:ext cx="2570355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r-BE" sz="1100">
                <a:latin typeface="Panton" panose="00000500000000000000" pitchFamily="2" charset="0"/>
              </a:rPr>
              <a:t>Agenda sur 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www.corder.be/formations</a:t>
            </a:r>
            <a:endParaRPr lang="fr-BE" sz="1100" b="1">
              <a:solidFill>
                <a:srgbClr val="008080"/>
              </a:solidFill>
              <a:latin typeface="Panton" panose="00000500000000000000" pitchFamily="2" charset="0"/>
            </a:endParaRPr>
          </a:p>
          <a:p>
            <a:pPr algn="r"/>
            <a:r>
              <a:rPr lang="fr-BE" sz="1100">
                <a:latin typeface="Panton" panose="00000500000000000000" pitchFamily="2" charset="0"/>
              </a:rPr>
              <a:t>  1 module de formation : min 2h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18828F1E-EF38-9245-D8E8-028CD4C09AF9}"/>
              </a:ext>
            </a:extLst>
          </p:cNvPr>
          <p:cNvSpPr txBox="1"/>
          <p:nvPr/>
        </p:nvSpPr>
        <p:spPr>
          <a:xfrm>
            <a:off x="7542183" y="2542113"/>
            <a:ext cx="1978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Inscriptions sur </a:t>
            </a:r>
            <a:r>
              <a:rPr lang="fr-BE" sz="1100" b="1">
                <a:solidFill>
                  <a:srgbClr val="329899"/>
                </a:solidFill>
                <a:latin typeface="Panton" panose="000005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www.corder.be/évaluations</a:t>
            </a:r>
            <a:endParaRPr lang="fr-BE" sz="1100" b="1">
              <a:solidFill>
                <a:srgbClr val="329899"/>
              </a:solidFill>
              <a:latin typeface="Panton" panose="00000500000000000000" pitchFamily="2" charset="0"/>
            </a:endParaRP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5DC5C97B-989C-B721-6763-75A9C0269BD0}"/>
              </a:ext>
            </a:extLst>
          </p:cNvPr>
          <p:cNvSpPr txBox="1"/>
          <p:nvPr/>
        </p:nvSpPr>
        <p:spPr>
          <a:xfrm>
            <a:off x="6770920" y="3010941"/>
            <a:ext cx="38867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100">
                <a:latin typeface="Panton" panose="00000500000000000000" pitchFamily="2" charset="0"/>
              </a:rPr>
              <a:t> Attestation par courrier recommandé dans les 30 j</a:t>
            </a:r>
            <a:endParaRPr lang="fr-BE" sz="1100" b="1" u="sng">
              <a:solidFill>
                <a:srgbClr val="008080"/>
              </a:solidFill>
              <a:latin typeface="Panton" panose="00000500000000000000" pitchFamily="2" charset="0"/>
            </a:endParaRPr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A59006ED-3E27-32A0-6BA7-336A58E59974}"/>
              </a:ext>
            </a:extLst>
          </p:cNvPr>
          <p:cNvGrpSpPr/>
          <p:nvPr/>
        </p:nvGrpSpPr>
        <p:grpSpPr>
          <a:xfrm>
            <a:off x="5938113" y="1794715"/>
            <a:ext cx="3148166" cy="458140"/>
            <a:chOff x="225480" y="4035"/>
            <a:chExt cx="3156727" cy="560880"/>
          </a:xfrm>
        </p:grpSpPr>
        <p:sp>
          <p:nvSpPr>
            <p:cNvPr id="63" name="Rectangle : coins arrondis 62">
              <a:extLst>
                <a:ext uri="{FF2B5EF4-FFF2-40B4-BE49-F238E27FC236}">
                  <a16:creationId xmlns:a16="http://schemas.microsoft.com/office/drawing/2014/main" id="{35EBA18D-3DAF-FB63-A48B-9F686FB8AAE6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solidFill>
              <a:srgbClr val="009999"/>
            </a:solidFill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>
                <a:latin typeface="Panton" panose="00000500000000000000" pitchFamily="2" charset="0"/>
              </a:endParaRPr>
            </a:p>
          </p:txBody>
        </p:sp>
        <p:sp>
          <p:nvSpPr>
            <p:cNvPr id="64" name="Rectangle : coins arrondis 4">
              <a:extLst>
                <a:ext uri="{FF2B5EF4-FFF2-40B4-BE49-F238E27FC236}">
                  <a16:creationId xmlns:a16="http://schemas.microsoft.com/office/drawing/2014/main" id="{90F72B4A-F030-5338-3C33-61ADB960E6B9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sz="1900" kern="1200">
                  <a:latin typeface="Panton" panose="00000500000000000000" pitchFamily="2" charset="0"/>
                </a:rPr>
                <a:t>Formation </a:t>
              </a:r>
              <a:r>
                <a:rPr lang="fr-BE" sz="1900" b="1" kern="1200">
                  <a:latin typeface="Panton" panose="00000500000000000000" pitchFamily="2" charset="0"/>
                </a:rPr>
                <a:t>initiale</a:t>
              </a:r>
              <a:r>
                <a:rPr lang="fr-BE" sz="1900" kern="1200">
                  <a:latin typeface="Panton" panose="00000500000000000000" pitchFamily="2" charset="0"/>
                </a:rPr>
                <a:t> </a:t>
              </a:r>
              <a:endParaRPr lang="en-BE" sz="1900" kern="1200">
                <a:latin typeface="Panton" panose="00000500000000000000" pitchFamily="2" charset="0"/>
              </a:endParaRPr>
            </a:p>
          </p:txBody>
        </p:sp>
      </p:grpSp>
      <p:sp>
        <p:nvSpPr>
          <p:cNvPr id="65" name="Flèche : courbe vers la gauche 64">
            <a:extLst>
              <a:ext uri="{FF2B5EF4-FFF2-40B4-BE49-F238E27FC236}">
                <a16:creationId xmlns:a16="http://schemas.microsoft.com/office/drawing/2014/main" id="{813782EC-08DB-2124-8DC3-86C36F98BE45}"/>
              </a:ext>
            </a:extLst>
          </p:cNvPr>
          <p:cNvSpPr/>
          <p:nvPr/>
        </p:nvSpPr>
        <p:spPr>
          <a:xfrm rot="4594326" flipH="1">
            <a:off x="1343550" y="167979"/>
            <a:ext cx="464627" cy="2206476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2" name="Flèche : courbe vers la gauche 1">
            <a:extLst>
              <a:ext uri="{FF2B5EF4-FFF2-40B4-BE49-F238E27FC236}">
                <a16:creationId xmlns:a16="http://schemas.microsoft.com/office/drawing/2014/main" id="{D01F7668-966D-3BC2-3246-694BFFDD34CC}"/>
              </a:ext>
            </a:extLst>
          </p:cNvPr>
          <p:cNvSpPr/>
          <p:nvPr/>
        </p:nvSpPr>
        <p:spPr>
          <a:xfrm rot="18582558">
            <a:off x="7690838" y="763236"/>
            <a:ext cx="272751" cy="1091133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004505C4-4A58-1ADE-81D2-6BF58E7941B2}"/>
              </a:ext>
            </a:extLst>
          </p:cNvPr>
          <p:cNvSpPr/>
          <p:nvPr/>
        </p:nvSpPr>
        <p:spPr>
          <a:xfrm>
            <a:off x="10781469" y="1555610"/>
            <a:ext cx="126650" cy="909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3" name="Espace réservé de la date 42">
            <a:extLst>
              <a:ext uri="{FF2B5EF4-FFF2-40B4-BE49-F238E27FC236}">
                <a16:creationId xmlns:a16="http://schemas.microsoft.com/office/drawing/2014/main" id="{F8BBC784-64A7-DE2A-7AA9-FDE01B3759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" y="6485746"/>
            <a:ext cx="2743200" cy="365125"/>
          </a:xfrm>
        </p:spPr>
        <p:txBody>
          <a:bodyPr/>
          <a:lstStyle/>
          <a:p>
            <a:r>
              <a:rPr lang="fr-BE"/>
              <a:t>Dernière mise à jour le 22 mai 2024</a:t>
            </a:r>
          </a:p>
        </p:txBody>
      </p:sp>
      <p:sp>
        <p:nvSpPr>
          <p:cNvPr id="117" name="Titre 5">
            <a:extLst>
              <a:ext uri="{FF2B5EF4-FFF2-40B4-BE49-F238E27FC236}">
                <a16:creationId xmlns:a16="http://schemas.microsoft.com/office/drawing/2014/main" id="{8648ED94-54D9-DCA1-A9C4-5D909CB8FC21}"/>
              </a:ext>
            </a:extLst>
          </p:cNvPr>
          <p:cNvSpPr txBox="1">
            <a:spLocks/>
          </p:cNvSpPr>
          <p:nvPr/>
        </p:nvSpPr>
        <p:spPr>
          <a:xfrm>
            <a:off x="838200" y="61000"/>
            <a:ext cx="10515600" cy="50863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6">
                    <a:lumMod val="50000"/>
                  </a:schemeClr>
                </a:solidFill>
                <a:latin typeface="Panton Bold" panose="000005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fr-BE" sz="4000" dirty="0">
                <a:solidFill>
                  <a:srgbClr val="009999"/>
                </a:solidFill>
                <a:latin typeface="Panton"/>
              </a:rPr>
              <a:t>Obtenir la 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PHY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1FA8A1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TO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4D9C18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LI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94C11F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CEN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DDDC0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 </a:t>
            </a:r>
            <a:r>
              <a:rPr lang="fr-FR" sz="4000" dirty="0">
                <a:solidFill>
                  <a:srgbClr val="009999"/>
                </a:solidFill>
                <a:latin typeface="Panton"/>
              </a:rPr>
              <a:t>P3</a:t>
            </a:r>
            <a:endParaRPr lang="fr-BE" sz="4000" dirty="0">
              <a:solidFill>
                <a:srgbClr val="009999"/>
              </a:solidFill>
              <a:latin typeface="Panton"/>
            </a:endParaRPr>
          </a:p>
        </p:txBody>
      </p:sp>
      <p:pic>
        <p:nvPicPr>
          <p:cNvPr id="118" name="Graphique 117" descr="Présentation avec graphique à barres contour">
            <a:extLst>
              <a:ext uri="{FF2B5EF4-FFF2-40B4-BE49-F238E27FC236}">
                <a16:creationId xmlns:a16="http://schemas.microsoft.com/office/drawing/2014/main" id="{474507A4-AF2B-8155-6047-15E4C72B0F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18668" y="61000"/>
            <a:ext cx="626391" cy="626391"/>
          </a:xfrm>
          <a:prstGeom prst="rect">
            <a:avLst/>
          </a:prstGeom>
        </p:spPr>
      </p:pic>
      <p:sp>
        <p:nvSpPr>
          <p:cNvPr id="67" name="Flèche : bas 66">
            <a:extLst>
              <a:ext uri="{FF2B5EF4-FFF2-40B4-BE49-F238E27FC236}">
                <a16:creationId xmlns:a16="http://schemas.microsoft.com/office/drawing/2014/main" id="{933E8E73-7FA7-8F63-6EC4-30F113CCA042}"/>
              </a:ext>
            </a:extLst>
          </p:cNvPr>
          <p:cNvSpPr/>
          <p:nvPr/>
        </p:nvSpPr>
        <p:spPr>
          <a:xfrm rot="20513296">
            <a:off x="11131934" y="2572351"/>
            <a:ext cx="86615" cy="657453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68" name="Flèche : bas 67">
            <a:extLst>
              <a:ext uri="{FF2B5EF4-FFF2-40B4-BE49-F238E27FC236}">
                <a16:creationId xmlns:a16="http://schemas.microsoft.com/office/drawing/2014/main" id="{7F1A8190-FC61-12D2-DA43-679BEBBBA6D3}"/>
              </a:ext>
            </a:extLst>
          </p:cNvPr>
          <p:cNvSpPr/>
          <p:nvPr/>
        </p:nvSpPr>
        <p:spPr>
          <a:xfrm rot="728894">
            <a:off x="10578944" y="2581777"/>
            <a:ext cx="104866" cy="636813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16" name="ZoneTexte 115">
            <a:extLst>
              <a:ext uri="{FF2B5EF4-FFF2-40B4-BE49-F238E27FC236}">
                <a16:creationId xmlns:a16="http://schemas.microsoft.com/office/drawing/2014/main" id="{D2F677F5-F254-8915-9914-861B4CBDFD6F}"/>
              </a:ext>
            </a:extLst>
          </p:cNvPr>
          <p:cNvSpPr txBox="1"/>
          <p:nvPr/>
        </p:nvSpPr>
        <p:spPr>
          <a:xfrm>
            <a:off x="10139189" y="2158728"/>
            <a:ext cx="1978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Inscriptions sur </a:t>
            </a:r>
            <a:r>
              <a:rPr lang="fr-BE" sz="1100" b="1">
                <a:solidFill>
                  <a:srgbClr val="329899"/>
                </a:solidFill>
                <a:latin typeface="Panton" panose="000005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www.corder.be/évaluations</a:t>
            </a:r>
            <a:endParaRPr lang="fr-BE" sz="1100" b="1">
              <a:solidFill>
                <a:srgbClr val="329899"/>
              </a:solidFill>
              <a:latin typeface="Panton" panose="00000500000000000000" pitchFamily="2" charset="0"/>
            </a:endParaRPr>
          </a:p>
        </p:txBody>
      </p:sp>
      <p:cxnSp>
        <p:nvCxnSpPr>
          <p:cNvPr id="119" name="Connecteur : en angle 118">
            <a:extLst>
              <a:ext uri="{FF2B5EF4-FFF2-40B4-BE49-F238E27FC236}">
                <a16:creationId xmlns:a16="http://schemas.microsoft.com/office/drawing/2014/main" id="{157FD06C-731C-0599-8010-3013C5759E6D}"/>
              </a:ext>
            </a:extLst>
          </p:cNvPr>
          <p:cNvCxnSpPr>
            <a:cxnSpLocks/>
          </p:cNvCxnSpPr>
          <p:nvPr/>
        </p:nvCxnSpPr>
        <p:spPr>
          <a:xfrm rot="16200000" flipH="1">
            <a:off x="6482829" y="-2653900"/>
            <a:ext cx="786953" cy="7996958"/>
          </a:xfrm>
          <a:prstGeom prst="bentConnector3">
            <a:avLst>
              <a:gd name="adj1" fmla="val -20915"/>
            </a:avLst>
          </a:prstGeom>
          <a:ln>
            <a:solidFill>
              <a:srgbClr val="009999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4806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9C33C3A-0955-06D5-C6A7-DCB040979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6</a:t>
            </a:fld>
            <a:endParaRPr lang="fr-BE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7EF7083-11CA-3FBA-E960-1931FB2B93C0}"/>
              </a:ext>
            </a:extLst>
          </p:cNvPr>
          <p:cNvSpPr txBox="1"/>
          <p:nvPr/>
        </p:nvSpPr>
        <p:spPr>
          <a:xfrm>
            <a:off x="6127002" y="2547616"/>
            <a:ext cx="1379900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Évaluation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3FA1B0F-1E83-973D-F267-AE21907C9798}"/>
              </a:ext>
            </a:extLst>
          </p:cNvPr>
          <p:cNvSpPr txBox="1"/>
          <p:nvPr/>
        </p:nvSpPr>
        <p:spPr>
          <a:xfrm>
            <a:off x="5590679" y="3252074"/>
            <a:ext cx="1031341" cy="408623"/>
          </a:xfrm>
          <a:prstGeom prst="roundRect">
            <a:avLst/>
          </a:prstGeom>
          <a:solidFill>
            <a:srgbClr val="E96B6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Échec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3F51C69-9B24-D39B-71BF-0BE80EBD7C42}"/>
              </a:ext>
            </a:extLst>
          </p:cNvPr>
          <p:cNvSpPr txBox="1"/>
          <p:nvPr/>
        </p:nvSpPr>
        <p:spPr>
          <a:xfrm>
            <a:off x="7008825" y="3252809"/>
            <a:ext cx="1281820" cy="408623"/>
          </a:xfrm>
          <a:prstGeom prst="roundRect">
            <a:avLst/>
          </a:prstGeom>
          <a:solidFill>
            <a:srgbClr val="94C10D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Réussite</a:t>
            </a:r>
          </a:p>
        </p:txBody>
      </p:sp>
      <p:sp>
        <p:nvSpPr>
          <p:cNvPr id="7" name="Flèche : courbe vers la gauche 6">
            <a:extLst>
              <a:ext uri="{FF2B5EF4-FFF2-40B4-BE49-F238E27FC236}">
                <a16:creationId xmlns:a16="http://schemas.microsoft.com/office/drawing/2014/main" id="{092809D2-9B91-B8A5-3492-C3F84CF2AE2E}"/>
              </a:ext>
            </a:extLst>
          </p:cNvPr>
          <p:cNvSpPr/>
          <p:nvPr/>
        </p:nvSpPr>
        <p:spPr>
          <a:xfrm rot="13560000">
            <a:off x="5596189" y="2456176"/>
            <a:ext cx="280986" cy="838597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DDD67CF-87A2-1C30-85D0-3AD147F6E4C6}"/>
              </a:ext>
            </a:extLst>
          </p:cNvPr>
          <p:cNvSpPr txBox="1"/>
          <p:nvPr/>
        </p:nvSpPr>
        <p:spPr>
          <a:xfrm>
            <a:off x="463505" y="3882823"/>
            <a:ext cx="11626547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Demande de la phytolicence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F168DC02-DB6F-D3BA-64DF-274DDEAC95E2}"/>
              </a:ext>
            </a:extLst>
          </p:cNvPr>
          <p:cNvSpPr/>
          <p:nvPr/>
        </p:nvSpPr>
        <p:spPr>
          <a:xfrm>
            <a:off x="4244962" y="5209591"/>
            <a:ext cx="2570355" cy="451794"/>
          </a:xfrm>
          <a:prstGeom prst="round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BE" sz="1900">
                <a:latin typeface="Panton" panose="00000500000000000000" pitchFamily="2" charset="0"/>
              </a:rPr>
              <a:t>Formations </a:t>
            </a:r>
            <a:r>
              <a:rPr lang="fr-BE" sz="1900" b="1">
                <a:latin typeface="Panton" panose="00000500000000000000" pitchFamily="2" charset="0"/>
              </a:rPr>
              <a:t>continues</a:t>
            </a:r>
          </a:p>
        </p:txBody>
      </p:sp>
      <p:sp>
        <p:nvSpPr>
          <p:cNvPr id="10" name="Flèche : bas 9">
            <a:extLst>
              <a:ext uri="{FF2B5EF4-FFF2-40B4-BE49-F238E27FC236}">
                <a16:creationId xmlns:a16="http://schemas.microsoft.com/office/drawing/2014/main" id="{ACCE0C05-834D-0D27-F128-A5DD6B8254BE}"/>
              </a:ext>
            </a:extLst>
          </p:cNvPr>
          <p:cNvSpPr/>
          <p:nvPr/>
        </p:nvSpPr>
        <p:spPr>
          <a:xfrm>
            <a:off x="6730957" y="2270296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1" name="Flèche : bas 10">
            <a:extLst>
              <a:ext uri="{FF2B5EF4-FFF2-40B4-BE49-F238E27FC236}">
                <a16:creationId xmlns:a16="http://schemas.microsoft.com/office/drawing/2014/main" id="{3A028033-09A7-1A64-F67F-7385EAA65D9F}"/>
              </a:ext>
            </a:extLst>
          </p:cNvPr>
          <p:cNvSpPr/>
          <p:nvPr/>
        </p:nvSpPr>
        <p:spPr>
          <a:xfrm rot="19673367">
            <a:off x="6915605" y="2959371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2" name="Flèche : bas 11">
            <a:extLst>
              <a:ext uri="{FF2B5EF4-FFF2-40B4-BE49-F238E27FC236}">
                <a16:creationId xmlns:a16="http://schemas.microsoft.com/office/drawing/2014/main" id="{F643325F-7470-EBE9-664F-114F108E43EA}"/>
              </a:ext>
            </a:extLst>
          </p:cNvPr>
          <p:cNvSpPr/>
          <p:nvPr/>
        </p:nvSpPr>
        <p:spPr>
          <a:xfrm rot="2576415">
            <a:off x="6520466" y="2953800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3" name="Flèche : bas 12">
            <a:extLst>
              <a:ext uri="{FF2B5EF4-FFF2-40B4-BE49-F238E27FC236}">
                <a16:creationId xmlns:a16="http://schemas.microsoft.com/office/drawing/2014/main" id="{DE9FCFFD-CBF7-9A5D-A374-ACE02DD8C671}"/>
              </a:ext>
            </a:extLst>
          </p:cNvPr>
          <p:cNvSpPr/>
          <p:nvPr/>
        </p:nvSpPr>
        <p:spPr>
          <a:xfrm>
            <a:off x="7575043" y="3640215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D6BC58E-88A9-FFAF-FCFE-3B8D6820FDBB}"/>
              </a:ext>
            </a:extLst>
          </p:cNvPr>
          <p:cNvSpPr txBox="1"/>
          <p:nvPr/>
        </p:nvSpPr>
        <p:spPr>
          <a:xfrm>
            <a:off x="4054616" y="4579403"/>
            <a:ext cx="3089939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Obtention de la phytolicence</a:t>
            </a:r>
          </a:p>
        </p:txBody>
      </p:sp>
      <p:sp>
        <p:nvSpPr>
          <p:cNvPr id="15" name="Flèche : bas 14">
            <a:extLst>
              <a:ext uri="{FF2B5EF4-FFF2-40B4-BE49-F238E27FC236}">
                <a16:creationId xmlns:a16="http://schemas.microsoft.com/office/drawing/2014/main" id="{C2EF61D5-21B7-1B2C-58DF-158A321E93A1}"/>
              </a:ext>
            </a:extLst>
          </p:cNvPr>
          <p:cNvSpPr/>
          <p:nvPr/>
        </p:nvSpPr>
        <p:spPr>
          <a:xfrm>
            <a:off x="5407920" y="4322826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6" name="Flèche : bas 15">
            <a:extLst>
              <a:ext uri="{FF2B5EF4-FFF2-40B4-BE49-F238E27FC236}">
                <a16:creationId xmlns:a16="http://schemas.microsoft.com/office/drawing/2014/main" id="{5E733D00-CC5E-69C5-AB50-4EFF3BBFBF18}"/>
              </a:ext>
            </a:extLst>
          </p:cNvPr>
          <p:cNvSpPr/>
          <p:nvPr/>
        </p:nvSpPr>
        <p:spPr>
          <a:xfrm>
            <a:off x="5409837" y="4914611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pic>
        <p:nvPicPr>
          <p:cNvPr id="17" name="Graphique 16" descr="Mille contour">
            <a:extLst>
              <a:ext uri="{FF2B5EF4-FFF2-40B4-BE49-F238E27FC236}">
                <a16:creationId xmlns:a16="http://schemas.microsoft.com/office/drawing/2014/main" id="{358FD2CF-4149-CBFB-AA7E-1FA4E4A6D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80569" y="4552044"/>
            <a:ext cx="453102" cy="453102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B8DCF38D-CF2F-13B3-592A-A6EC8D27204C}"/>
              </a:ext>
            </a:extLst>
          </p:cNvPr>
          <p:cNvSpPr txBox="1"/>
          <p:nvPr/>
        </p:nvSpPr>
        <p:spPr>
          <a:xfrm>
            <a:off x="4296682" y="6006386"/>
            <a:ext cx="2493525" cy="715089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Renouvellement automatique</a:t>
            </a:r>
          </a:p>
        </p:txBody>
      </p:sp>
      <p:sp>
        <p:nvSpPr>
          <p:cNvPr id="19" name="Flèche : bas 18">
            <a:extLst>
              <a:ext uri="{FF2B5EF4-FFF2-40B4-BE49-F238E27FC236}">
                <a16:creationId xmlns:a16="http://schemas.microsoft.com/office/drawing/2014/main" id="{9B09105E-F94E-F71E-CD4A-D36E121E7B7F}"/>
              </a:ext>
            </a:extLst>
          </p:cNvPr>
          <p:cNvSpPr/>
          <p:nvPr/>
        </p:nvSpPr>
        <p:spPr>
          <a:xfrm>
            <a:off x="5407920" y="5680402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EF43D98-2B29-462D-7E0F-BFB97714AEFA}"/>
              </a:ext>
            </a:extLst>
          </p:cNvPr>
          <p:cNvSpPr txBox="1"/>
          <p:nvPr/>
        </p:nvSpPr>
        <p:spPr>
          <a:xfrm>
            <a:off x="5554236" y="4331800"/>
            <a:ext cx="21531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>
                <a:latin typeface="Panton" panose="00000500000000000000" pitchFamily="2" charset="0"/>
              </a:rPr>
              <a:t>Traitement de la demande : 10 jours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8E012E24-9CEB-704A-EAED-DBFC690AA9CC}"/>
              </a:ext>
            </a:extLst>
          </p:cNvPr>
          <p:cNvGrpSpPr/>
          <p:nvPr/>
        </p:nvGrpSpPr>
        <p:grpSpPr>
          <a:xfrm>
            <a:off x="3168711" y="1040206"/>
            <a:ext cx="3602209" cy="569582"/>
            <a:chOff x="225480" y="4035"/>
            <a:chExt cx="3156727" cy="569582"/>
          </a:xfrm>
          <a:solidFill>
            <a:srgbClr val="AFD7D4"/>
          </a:solidFill>
        </p:grpSpPr>
        <p:sp>
          <p:nvSpPr>
            <p:cNvPr id="22" name="Rectangle : coins arrondis 21">
              <a:extLst>
                <a:ext uri="{FF2B5EF4-FFF2-40B4-BE49-F238E27FC236}">
                  <a16:creationId xmlns:a16="http://schemas.microsoft.com/office/drawing/2014/main" id="{A293A01E-351C-2E05-EBBA-04840E6940D7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  <p:sp>
          <p:nvSpPr>
            <p:cNvPr id="23" name="Rectangle : coins arrondis 4">
              <a:extLst>
                <a:ext uri="{FF2B5EF4-FFF2-40B4-BE49-F238E27FC236}">
                  <a16:creationId xmlns:a16="http://schemas.microsoft.com/office/drawing/2014/main" id="{D9F2EED7-93C2-94EB-76ED-67EBC6E418A2}"/>
                </a:ext>
              </a:extLst>
            </p:cNvPr>
            <p:cNvSpPr txBox="1"/>
            <p:nvPr/>
          </p:nvSpPr>
          <p:spPr>
            <a:xfrm>
              <a:off x="252859" y="67497"/>
              <a:ext cx="3101967" cy="506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kern="1200">
                  <a:solidFill>
                    <a:schemeClr val="tx1"/>
                  </a:solidFill>
                  <a:latin typeface="Panton" panose="00000500000000000000" pitchFamily="2" charset="0"/>
                </a:rPr>
                <a:t>Diplôme reconnu pour l’obtention de la phytolicence </a:t>
              </a:r>
              <a:endParaRPr lang="en-BE" kern="12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DFCE25B4-D228-F150-361E-1B972FDDCCE8}"/>
              </a:ext>
            </a:extLst>
          </p:cNvPr>
          <p:cNvGrpSpPr/>
          <p:nvPr/>
        </p:nvGrpSpPr>
        <p:grpSpPr>
          <a:xfrm>
            <a:off x="364730" y="1795428"/>
            <a:ext cx="1446856" cy="490691"/>
            <a:chOff x="225480" y="4035"/>
            <a:chExt cx="3156727" cy="560880"/>
          </a:xfrm>
          <a:solidFill>
            <a:srgbClr val="AFD7D4"/>
          </a:solidFill>
        </p:grpSpPr>
        <p:sp>
          <p:nvSpPr>
            <p:cNvPr id="25" name="Rectangle : coins arrondis 24">
              <a:extLst>
                <a:ext uri="{FF2B5EF4-FFF2-40B4-BE49-F238E27FC236}">
                  <a16:creationId xmlns:a16="http://schemas.microsoft.com/office/drawing/2014/main" id="{76F54149-66ED-8DF5-2C97-2D96A071B3E3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 sz="16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  <p:sp>
          <p:nvSpPr>
            <p:cNvPr id="26" name="Rectangle : coins arrondis 4">
              <a:extLst>
                <a:ext uri="{FF2B5EF4-FFF2-40B4-BE49-F238E27FC236}">
                  <a16:creationId xmlns:a16="http://schemas.microsoft.com/office/drawing/2014/main" id="{E3B36551-2D5A-473C-74D2-60C49EC456C3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i="0">
                  <a:solidFill>
                    <a:schemeClr val="tx1"/>
                  </a:solidFill>
                  <a:effectLst/>
                  <a:latin typeface="Panton" panose="00000500000000000000" pitchFamily="2" charset="0"/>
                </a:rPr>
                <a:t>≤ 6 ans</a:t>
              </a:r>
              <a:endParaRPr lang="en-BE" kern="12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5EAC1E4E-6F49-EDF9-99C1-C879B791A7D2}"/>
              </a:ext>
            </a:extLst>
          </p:cNvPr>
          <p:cNvGrpSpPr/>
          <p:nvPr/>
        </p:nvGrpSpPr>
        <p:grpSpPr>
          <a:xfrm>
            <a:off x="2240968" y="1795428"/>
            <a:ext cx="1446856" cy="474868"/>
            <a:chOff x="225480" y="4035"/>
            <a:chExt cx="3156727" cy="560880"/>
          </a:xfrm>
          <a:solidFill>
            <a:srgbClr val="AFD7D4"/>
          </a:solidFill>
        </p:grpSpPr>
        <p:sp>
          <p:nvSpPr>
            <p:cNvPr id="28" name="Rectangle : coins arrondis 27">
              <a:extLst>
                <a:ext uri="{FF2B5EF4-FFF2-40B4-BE49-F238E27FC236}">
                  <a16:creationId xmlns:a16="http://schemas.microsoft.com/office/drawing/2014/main" id="{9C526BA8-DD1B-4BD8-A49E-83BDA55DCB1C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  <p:sp>
          <p:nvSpPr>
            <p:cNvPr id="29" name="Rectangle : coins arrondis 4">
              <a:extLst>
                <a:ext uri="{FF2B5EF4-FFF2-40B4-BE49-F238E27FC236}">
                  <a16:creationId xmlns:a16="http://schemas.microsoft.com/office/drawing/2014/main" id="{4A7165B7-F697-6F88-B684-68D4014EA92A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i="0">
                  <a:solidFill>
                    <a:schemeClr val="tx1"/>
                  </a:solidFill>
                  <a:effectLst/>
                  <a:latin typeface="Panton" panose="00000500000000000000" pitchFamily="2" charset="0"/>
                </a:rPr>
                <a:t>≥ 6 ans</a:t>
              </a:r>
              <a:endParaRPr lang="en-BE" kern="1200">
                <a:solidFill>
                  <a:schemeClr val="tx1"/>
                </a:solidFill>
                <a:latin typeface="Panton" panose="00000500000000000000" pitchFamily="2" charset="0"/>
              </a:endParaRPr>
            </a:p>
          </p:txBody>
        </p:sp>
      </p:grpSp>
      <p:sp>
        <p:nvSpPr>
          <p:cNvPr id="30" name="Flèche : courbe vers la gauche 29">
            <a:extLst>
              <a:ext uri="{FF2B5EF4-FFF2-40B4-BE49-F238E27FC236}">
                <a16:creationId xmlns:a16="http://schemas.microsoft.com/office/drawing/2014/main" id="{96EC3D00-8FC9-E624-13F1-763FC1EF9521}"/>
              </a:ext>
            </a:extLst>
          </p:cNvPr>
          <p:cNvSpPr/>
          <p:nvPr/>
        </p:nvSpPr>
        <p:spPr>
          <a:xfrm rot="3017442" flipH="1">
            <a:off x="2032295" y="897983"/>
            <a:ext cx="355851" cy="960712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31" name="Flèche : bas 30">
            <a:extLst>
              <a:ext uri="{FF2B5EF4-FFF2-40B4-BE49-F238E27FC236}">
                <a16:creationId xmlns:a16="http://schemas.microsoft.com/office/drawing/2014/main" id="{DFC83000-4956-8CB8-7688-E739F1AEA797}"/>
              </a:ext>
            </a:extLst>
          </p:cNvPr>
          <p:cNvSpPr/>
          <p:nvPr/>
        </p:nvSpPr>
        <p:spPr>
          <a:xfrm>
            <a:off x="3322725" y="2311384"/>
            <a:ext cx="172016" cy="383881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996B27A2-80F9-7F37-3CAF-5535F71EB9EB}"/>
              </a:ext>
            </a:extLst>
          </p:cNvPr>
          <p:cNvSpPr/>
          <p:nvPr/>
        </p:nvSpPr>
        <p:spPr>
          <a:xfrm>
            <a:off x="1330281" y="2750755"/>
            <a:ext cx="2570355" cy="451794"/>
          </a:xfrm>
          <a:prstGeom prst="round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BE" sz="1900">
                <a:latin typeface="Panton" panose="00000500000000000000" pitchFamily="2" charset="0"/>
              </a:rPr>
              <a:t>Formations </a:t>
            </a:r>
            <a:r>
              <a:rPr lang="fr-BE" sz="1900" b="1">
                <a:latin typeface="Panton" panose="00000500000000000000" pitchFamily="2" charset="0"/>
              </a:rPr>
              <a:t>continues</a:t>
            </a:r>
          </a:p>
        </p:txBody>
      </p:sp>
      <p:sp>
        <p:nvSpPr>
          <p:cNvPr id="33" name="Flèche : bas 32">
            <a:extLst>
              <a:ext uri="{FF2B5EF4-FFF2-40B4-BE49-F238E27FC236}">
                <a16:creationId xmlns:a16="http://schemas.microsoft.com/office/drawing/2014/main" id="{7ACD34ED-26D6-860A-BB41-86914AB45B8C}"/>
              </a:ext>
            </a:extLst>
          </p:cNvPr>
          <p:cNvSpPr/>
          <p:nvPr/>
        </p:nvSpPr>
        <p:spPr>
          <a:xfrm>
            <a:off x="648440" y="2337232"/>
            <a:ext cx="173249" cy="1456169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34" name="Flèche : bas 33">
            <a:extLst>
              <a:ext uri="{FF2B5EF4-FFF2-40B4-BE49-F238E27FC236}">
                <a16:creationId xmlns:a16="http://schemas.microsoft.com/office/drawing/2014/main" id="{3101BC39-47DB-C707-DAEC-DB6D4B2E981C}"/>
              </a:ext>
            </a:extLst>
          </p:cNvPr>
          <p:cNvSpPr/>
          <p:nvPr/>
        </p:nvSpPr>
        <p:spPr>
          <a:xfrm>
            <a:off x="3339278" y="3297297"/>
            <a:ext cx="172016" cy="478151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5C5409B2-CB12-A9B3-9A87-D720DD1359DB}"/>
              </a:ext>
            </a:extLst>
          </p:cNvPr>
          <p:cNvSpPr txBox="1"/>
          <p:nvPr/>
        </p:nvSpPr>
        <p:spPr>
          <a:xfrm>
            <a:off x="2640422" y="1008253"/>
            <a:ext cx="4748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>
                <a:latin typeface="Panton" panose="00000500000000000000" pitchFamily="2" charset="0"/>
              </a:rPr>
              <a:t>Oui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3A75560E-3E25-AE24-53AD-F9B3C190576C}"/>
              </a:ext>
            </a:extLst>
          </p:cNvPr>
          <p:cNvSpPr txBox="1"/>
          <p:nvPr/>
        </p:nvSpPr>
        <p:spPr>
          <a:xfrm>
            <a:off x="6770920" y="1017937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>
                <a:latin typeface="Panton" panose="00000500000000000000" pitchFamily="2" charset="0"/>
              </a:rPr>
              <a:t>Non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625E27A-DF3C-67C9-A2C8-220838A0621D}"/>
              </a:ext>
            </a:extLst>
          </p:cNvPr>
          <p:cNvSpPr txBox="1"/>
          <p:nvPr/>
        </p:nvSpPr>
        <p:spPr>
          <a:xfrm>
            <a:off x="9884883" y="1795206"/>
            <a:ext cx="1979804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Évaluation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21C06A51-35AD-4D36-0626-3B7B2970B1A3}"/>
              </a:ext>
            </a:extLst>
          </p:cNvPr>
          <p:cNvSpPr txBox="1"/>
          <p:nvPr/>
        </p:nvSpPr>
        <p:spPr>
          <a:xfrm>
            <a:off x="10808233" y="3236281"/>
            <a:ext cx="1281820" cy="408623"/>
          </a:xfrm>
          <a:prstGeom prst="roundRect">
            <a:avLst/>
          </a:prstGeom>
          <a:solidFill>
            <a:srgbClr val="94C10D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Réussite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02FE4670-01FC-4EB8-D522-3CAB90BE441A}"/>
              </a:ext>
            </a:extLst>
          </p:cNvPr>
          <p:cNvSpPr txBox="1"/>
          <p:nvPr/>
        </p:nvSpPr>
        <p:spPr>
          <a:xfrm>
            <a:off x="9610109" y="3236281"/>
            <a:ext cx="1031341" cy="408623"/>
          </a:xfrm>
          <a:prstGeom prst="roundRect">
            <a:avLst/>
          </a:prstGeom>
          <a:solidFill>
            <a:srgbClr val="E96B6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Échec</a:t>
            </a:r>
          </a:p>
        </p:txBody>
      </p:sp>
      <p:sp>
        <p:nvSpPr>
          <p:cNvPr id="40" name="Flèche : courbe vers la gauche 39">
            <a:extLst>
              <a:ext uri="{FF2B5EF4-FFF2-40B4-BE49-F238E27FC236}">
                <a16:creationId xmlns:a16="http://schemas.microsoft.com/office/drawing/2014/main" id="{ED3FD10B-2282-1364-A51C-193DF6B19FCC}"/>
              </a:ext>
            </a:extLst>
          </p:cNvPr>
          <p:cNvSpPr/>
          <p:nvPr/>
        </p:nvSpPr>
        <p:spPr>
          <a:xfrm rot="7860000" flipH="1">
            <a:off x="9657039" y="1684299"/>
            <a:ext cx="326724" cy="1693797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41" name="Flèche : courbe vers la gauche 40">
            <a:extLst>
              <a:ext uri="{FF2B5EF4-FFF2-40B4-BE49-F238E27FC236}">
                <a16:creationId xmlns:a16="http://schemas.microsoft.com/office/drawing/2014/main" id="{BF1B42E4-1AA9-5415-AEE8-25CC2395FAF5}"/>
              </a:ext>
            </a:extLst>
          </p:cNvPr>
          <p:cNvSpPr/>
          <p:nvPr/>
        </p:nvSpPr>
        <p:spPr>
          <a:xfrm rot="17005674">
            <a:off x="8540203" y="-228810"/>
            <a:ext cx="426519" cy="2930660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42" name="Flèche : bas 41">
            <a:extLst>
              <a:ext uri="{FF2B5EF4-FFF2-40B4-BE49-F238E27FC236}">
                <a16:creationId xmlns:a16="http://schemas.microsoft.com/office/drawing/2014/main" id="{A1737F60-DEAB-82D1-C813-640FDB7D992E}"/>
              </a:ext>
            </a:extLst>
          </p:cNvPr>
          <p:cNvSpPr/>
          <p:nvPr/>
        </p:nvSpPr>
        <p:spPr>
          <a:xfrm>
            <a:off x="11362362" y="3623982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66E537AC-9C5B-3B79-585E-C0229261F8FF}"/>
              </a:ext>
            </a:extLst>
          </p:cNvPr>
          <p:cNvSpPr txBox="1"/>
          <p:nvPr/>
        </p:nvSpPr>
        <p:spPr>
          <a:xfrm rot="2760000">
            <a:off x="9509126" y="2477378"/>
            <a:ext cx="8370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Obligatoire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A405312B-DB48-CB85-FD22-8F780BF63405}"/>
              </a:ext>
            </a:extLst>
          </p:cNvPr>
          <p:cNvSpPr txBox="1"/>
          <p:nvPr/>
        </p:nvSpPr>
        <p:spPr>
          <a:xfrm>
            <a:off x="7037120" y="5323892"/>
            <a:ext cx="117781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100" b="1">
                <a:latin typeface="Panton" panose="00000500000000000000" pitchFamily="2" charset="0"/>
              </a:rPr>
              <a:t>NP : 2 modules </a:t>
            </a:r>
          </a:p>
        </p:txBody>
      </p:sp>
      <p:sp>
        <p:nvSpPr>
          <p:cNvPr id="47" name="Accolade fermante 46">
            <a:extLst>
              <a:ext uri="{FF2B5EF4-FFF2-40B4-BE49-F238E27FC236}">
                <a16:creationId xmlns:a16="http://schemas.microsoft.com/office/drawing/2014/main" id="{B73C3830-A9D6-EDF7-0BB0-A3261E390CBD}"/>
              </a:ext>
            </a:extLst>
          </p:cNvPr>
          <p:cNvSpPr/>
          <p:nvPr/>
        </p:nvSpPr>
        <p:spPr>
          <a:xfrm>
            <a:off x="6885215" y="5244603"/>
            <a:ext cx="157162" cy="423937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0ADB5EF4-512D-AAD6-E3A2-041B5C1858AE}"/>
              </a:ext>
            </a:extLst>
          </p:cNvPr>
          <p:cNvSpPr txBox="1"/>
          <p:nvPr/>
        </p:nvSpPr>
        <p:spPr>
          <a:xfrm>
            <a:off x="5059703" y="1909959"/>
            <a:ext cx="86475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100" b="1">
                <a:latin typeface="Panton" panose="00000500000000000000" pitchFamily="2" charset="0"/>
              </a:rPr>
              <a:t>NP : 16h</a:t>
            </a:r>
          </a:p>
        </p:txBody>
      </p:sp>
      <p:sp>
        <p:nvSpPr>
          <p:cNvPr id="49" name="Accolade fermante 48">
            <a:extLst>
              <a:ext uri="{FF2B5EF4-FFF2-40B4-BE49-F238E27FC236}">
                <a16:creationId xmlns:a16="http://schemas.microsoft.com/office/drawing/2014/main" id="{DDFF1AA3-B452-1FD2-5640-EDBF421861F1}"/>
              </a:ext>
            </a:extLst>
          </p:cNvPr>
          <p:cNvSpPr/>
          <p:nvPr/>
        </p:nvSpPr>
        <p:spPr>
          <a:xfrm flipH="1">
            <a:off x="5692489" y="1787396"/>
            <a:ext cx="194157" cy="498723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2EAB7922-2D5C-D095-D87E-477828B956D8}"/>
              </a:ext>
            </a:extLst>
          </p:cNvPr>
          <p:cNvSpPr txBox="1"/>
          <p:nvPr/>
        </p:nvSpPr>
        <p:spPr>
          <a:xfrm>
            <a:off x="7358475" y="4593643"/>
            <a:ext cx="58479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Obtention d’un numéro de PL, Durée de validité : 6 ans</a:t>
            </a:r>
          </a:p>
          <a:p>
            <a:r>
              <a:rPr lang="fr-BE" sz="1100">
                <a:latin typeface="Panton" panose="00000500000000000000" pitchFamily="2" charset="0"/>
              </a:rPr>
              <a:t>Gestion et modifications sur votre compte en ligne 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www.phytolicence.be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</a:rPr>
              <a:t> </a:t>
            </a:r>
          </a:p>
        </p:txBody>
      </p:sp>
      <p:sp>
        <p:nvSpPr>
          <p:cNvPr id="51" name="Accolade fermante 50">
            <a:extLst>
              <a:ext uri="{FF2B5EF4-FFF2-40B4-BE49-F238E27FC236}">
                <a16:creationId xmlns:a16="http://schemas.microsoft.com/office/drawing/2014/main" id="{981D1612-CAE3-3CB4-3D55-BE8AF5962C94}"/>
              </a:ext>
            </a:extLst>
          </p:cNvPr>
          <p:cNvSpPr/>
          <p:nvPr/>
        </p:nvSpPr>
        <p:spPr>
          <a:xfrm>
            <a:off x="7201313" y="4588125"/>
            <a:ext cx="157162" cy="423937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7CE14AD3-7793-57BF-DF3D-BA36AAD872AD}"/>
              </a:ext>
            </a:extLst>
          </p:cNvPr>
          <p:cNvSpPr txBox="1"/>
          <p:nvPr/>
        </p:nvSpPr>
        <p:spPr>
          <a:xfrm>
            <a:off x="7020866" y="6112918"/>
            <a:ext cx="3815005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Dans le cas contraire, la PL sera expirée sous réserve :</a:t>
            </a:r>
          </a:p>
          <a:p>
            <a:pPr marL="171450" indent="-171450">
              <a:buFontTx/>
              <a:buChar char="-"/>
            </a:pPr>
            <a:r>
              <a:rPr lang="fr-BE" sz="1100">
                <a:latin typeface="Panton" panose="00000500000000000000" pitchFamily="2" charset="0"/>
              </a:rPr>
              <a:t>de suivre le nombre de formations requis </a:t>
            </a:r>
          </a:p>
          <a:p>
            <a:pPr marL="171450" indent="-171450">
              <a:buFontTx/>
              <a:buChar char="-"/>
            </a:pPr>
            <a:r>
              <a:rPr lang="fr-BE" sz="1100">
                <a:latin typeface="Panton" panose="00000500000000000000" pitchFamily="2" charset="0"/>
              </a:rPr>
              <a:t>et d’introduire une nouvelle demande de PL.         </a:t>
            </a:r>
          </a:p>
        </p:txBody>
      </p:sp>
      <p:sp>
        <p:nvSpPr>
          <p:cNvPr id="53" name="Accolade fermante 52">
            <a:extLst>
              <a:ext uri="{FF2B5EF4-FFF2-40B4-BE49-F238E27FC236}">
                <a16:creationId xmlns:a16="http://schemas.microsoft.com/office/drawing/2014/main" id="{3199D2CC-6669-83B3-3E74-971232B59753}"/>
              </a:ext>
            </a:extLst>
          </p:cNvPr>
          <p:cNvSpPr/>
          <p:nvPr/>
        </p:nvSpPr>
        <p:spPr>
          <a:xfrm>
            <a:off x="6863704" y="6029545"/>
            <a:ext cx="157162" cy="660402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1186F30F-009D-AB94-FC13-F9ABB52F9F39}"/>
              </a:ext>
            </a:extLst>
          </p:cNvPr>
          <p:cNvSpPr txBox="1"/>
          <p:nvPr/>
        </p:nvSpPr>
        <p:spPr>
          <a:xfrm>
            <a:off x="1653298" y="5237653"/>
            <a:ext cx="2570355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r-BE" sz="1100">
                <a:latin typeface="Panton" panose="00000500000000000000" pitchFamily="2" charset="0"/>
              </a:rPr>
              <a:t>Agenda sur 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www.corder.be/formations</a:t>
            </a:r>
            <a:endParaRPr lang="fr-BE" sz="1100" b="1">
              <a:solidFill>
                <a:srgbClr val="008080"/>
              </a:solidFill>
              <a:latin typeface="Panton" panose="00000500000000000000" pitchFamily="2" charset="0"/>
            </a:endParaRPr>
          </a:p>
          <a:p>
            <a:pPr algn="r"/>
            <a:r>
              <a:rPr lang="fr-BE" sz="1100">
                <a:latin typeface="Panton" panose="00000500000000000000" pitchFamily="2" charset="0"/>
              </a:rPr>
              <a:t>  1 module de formation : min 2h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3B3942F8-4A90-4F32-F381-0DAD05EC7CFF}"/>
              </a:ext>
            </a:extLst>
          </p:cNvPr>
          <p:cNvSpPr txBox="1"/>
          <p:nvPr/>
        </p:nvSpPr>
        <p:spPr>
          <a:xfrm>
            <a:off x="7678565" y="3960686"/>
            <a:ext cx="5304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 : Faire la demande sur le site </a:t>
            </a:r>
            <a:r>
              <a:rPr lang="fr-BE" sz="1100" b="1" u="sng">
                <a:solidFill>
                  <a:srgbClr val="008080"/>
                </a:solidFill>
                <a:latin typeface="Panton" panose="000005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www.phytolicence.be</a:t>
            </a:r>
            <a:r>
              <a:rPr lang="fr-BE" sz="1100" b="1" u="sng">
                <a:solidFill>
                  <a:srgbClr val="008080"/>
                </a:solidFill>
                <a:latin typeface="Panton" panose="00000500000000000000" pitchFamily="2" charset="0"/>
              </a:rPr>
              <a:t> </a:t>
            </a:r>
            <a:r>
              <a:rPr lang="fr-BE" sz="1100">
                <a:latin typeface="Panton" panose="00000500000000000000" pitchFamily="2" charset="0"/>
              </a:rPr>
              <a:t>dans les 6 ans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DACE23B4-B6CE-9F5D-8210-1E013080177D}"/>
              </a:ext>
            </a:extLst>
          </p:cNvPr>
          <p:cNvSpPr txBox="1"/>
          <p:nvPr/>
        </p:nvSpPr>
        <p:spPr>
          <a:xfrm>
            <a:off x="4111323" y="2852428"/>
            <a:ext cx="134774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100" b="1">
                <a:latin typeface="Panton" panose="00000500000000000000" pitchFamily="2" charset="0"/>
              </a:rPr>
              <a:t>NP : 2 modules </a:t>
            </a:r>
          </a:p>
        </p:txBody>
      </p:sp>
      <p:sp>
        <p:nvSpPr>
          <p:cNvPr id="58" name="Accolade fermante 57">
            <a:extLst>
              <a:ext uri="{FF2B5EF4-FFF2-40B4-BE49-F238E27FC236}">
                <a16:creationId xmlns:a16="http://schemas.microsoft.com/office/drawing/2014/main" id="{FD2A3C4A-5FD3-C2BA-B868-9124554A5C63}"/>
              </a:ext>
            </a:extLst>
          </p:cNvPr>
          <p:cNvSpPr/>
          <p:nvPr/>
        </p:nvSpPr>
        <p:spPr>
          <a:xfrm>
            <a:off x="3932354" y="2771265"/>
            <a:ext cx="157162" cy="423937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E866A190-42D8-C3D9-E161-A4A18B5DC981}"/>
              </a:ext>
            </a:extLst>
          </p:cNvPr>
          <p:cNvSpPr txBox="1"/>
          <p:nvPr/>
        </p:nvSpPr>
        <p:spPr>
          <a:xfrm>
            <a:off x="846687" y="3248538"/>
            <a:ext cx="2570355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r-BE" sz="1100">
                <a:latin typeface="Panton" panose="00000500000000000000" pitchFamily="2" charset="0"/>
              </a:rPr>
              <a:t>Agenda sur </a:t>
            </a:r>
            <a:r>
              <a:rPr lang="fr-BE" sz="1100" b="1">
                <a:solidFill>
                  <a:srgbClr val="008080"/>
                </a:solidFill>
                <a:latin typeface="Panton" panose="000005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www.corder.be/formations</a:t>
            </a:r>
            <a:endParaRPr lang="fr-BE" sz="1100" b="1">
              <a:solidFill>
                <a:srgbClr val="008080"/>
              </a:solidFill>
              <a:latin typeface="Panton" panose="00000500000000000000" pitchFamily="2" charset="0"/>
            </a:endParaRPr>
          </a:p>
          <a:p>
            <a:pPr algn="r"/>
            <a:r>
              <a:rPr lang="fr-BE" sz="1100">
                <a:latin typeface="Panton" panose="00000500000000000000" pitchFamily="2" charset="0"/>
              </a:rPr>
              <a:t>  1 module de formation : min 2h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18828F1E-EF38-9245-D8E8-028CD4C09AF9}"/>
              </a:ext>
            </a:extLst>
          </p:cNvPr>
          <p:cNvSpPr txBox="1"/>
          <p:nvPr/>
        </p:nvSpPr>
        <p:spPr>
          <a:xfrm>
            <a:off x="7542183" y="2542113"/>
            <a:ext cx="1978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Inscriptions sur </a:t>
            </a:r>
            <a:r>
              <a:rPr lang="fr-BE" sz="1100" b="1">
                <a:solidFill>
                  <a:srgbClr val="329899"/>
                </a:solidFill>
                <a:latin typeface="Panton" panose="000005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www.corder.be/évaluations</a:t>
            </a:r>
            <a:endParaRPr lang="fr-BE" sz="1100" b="1">
              <a:solidFill>
                <a:srgbClr val="329899"/>
              </a:solidFill>
              <a:latin typeface="Panton" panose="00000500000000000000" pitchFamily="2" charset="0"/>
            </a:endParaRP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5DC5C97B-989C-B721-6763-75A9C0269BD0}"/>
              </a:ext>
            </a:extLst>
          </p:cNvPr>
          <p:cNvSpPr txBox="1"/>
          <p:nvPr/>
        </p:nvSpPr>
        <p:spPr>
          <a:xfrm>
            <a:off x="6770920" y="3010941"/>
            <a:ext cx="38867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100">
                <a:latin typeface="Panton" panose="00000500000000000000" pitchFamily="2" charset="0"/>
              </a:rPr>
              <a:t> Attestation par courrier recommandé dans les 30 j</a:t>
            </a:r>
            <a:endParaRPr lang="fr-BE" sz="1100" b="1" u="sng">
              <a:solidFill>
                <a:srgbClr val="008080"/>
              </a:solidFill>
              <a:latin typeface="Panton" panose="00000500000000000000" pitchFamily="2" charset="0"/>
            </a:endParaRPr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A59006ED-3E27-32A0-6BA7-336A58E59974}"/>
              </a:ext>
            </a:extLst>
          </p:cNvPr>
          <p:cNvGrpSpPr/>
          <p:nvPr/>
        </p:nvGrpSpPr>
        <p:grpSpPr>
          <a:xfrm>
            <a:off x="5938113" y="1794715"/>
            <a:ext cx="3148166" cy="458140"/>
            <a:chOff x="225480" y="4035"/>
            <a:chExt cx="3156727" cy="560880"/>
          </a:xfrm>
        </p:grpSpPr>
        <p:sp>
          <p:nvSpPr>
            <p:cNvPr id="63" name="Rectangle : coins arrondis 62">
              <a:extLst>
                <a:ext uri="{FF2B5EF4-FFF2-40B4-BE49-F238E27FC236}">
                  <a16:creationId xmlns:a16="http://schemas.microsoft.com/office/drawing/2014/main" id="{35EBA18D-3DAF-FB63-A48B-9F686FB8AAE6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solidFill>
              <a:srgbClr val="009999"/>
            </a:solidFill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>
                <a:latin typeface="Panton" panose="00000500000000000000" pitchFamily="2" charset="0"/>
              </a:endParaRPr>
            </a:p>
          </p:txBody>
        </p:sp>
        <p:sp>
          <p:nvSpPr>
            <p:cNvPr id="64" name="Rectangle : coins arrondis 4">
              <a:extLst>
                <a:ext uri="{FF2B5EF4-FFF2-40B4-BE49-F238E27FC236}">
                  <a16:creationId xmlns:a16="http://schemas.microsoft.com/office/drawing/2014/main" id="{90F72B4A-F030-5338-3C33-61ADB960E6B9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sz="1900" kern="1200">
                  <a:latin typeface="Panton" panose="00000500000000000000" pitchFamily="2" charset="0"/>
                </a:rPr>
                <a:t>Formation </a:t>
              </a:r>
              <a:r>
                <a:rPr lang="fr-BE" sz="1900" b="1" kern="1200">
                  <a:latin typeface="Panton" panose="00000500000000000000" pitchFamily="2" charset="0"/>
                </a:rPr>
                <a:t>initiale</a:t>
              </a:r>
              <a:r>
                <a:rPr lang="fr-BE" sz="1900" kern="1200">
                  <a:latin typeface="Panton" panose="00000500000000000000" pitchFamily="2" charset="0"/>
                </a:rPr>
                <a:t> </a:t>
              </a:r>
              <a:endParaRPr lang="en-BE" sz="1900" kern="1200">
                <a:latin typeface="Panton" panose="00000500000000000000" pitchFamily="2" charset="0"/>
              </a:endParaRPr>
            </a:p>
          </p:txBody>
        </p:sp>
      </p:grpSp>
      <p:sp>
        <p:nvSpPr>
          <p:cNvPr id="65" name="Flèche : courbe vers la gauche 64">
            <a:extLst>
              <a:ext uri="{FF2B5EF4-FFF2-40B4-BE49-F238E27FC236}">
                <a16:creationId xmlns:a16="http://schemas.microsoft.com/office/drawing/2014/main" id="{813782EC-08DB-2124-8DC3-86C36F98BE45}"/>
              </a:ext>
            </a:extLst>
          </p:cNvPr>
          <p:cNvSpPr/>
          <p:nvPr/>
        </p:nvSpPr>
        <p:spPr>
          <a:xfrm rot="4594326" flipH="1">
            <a:off x="1343550" y="167979"/>
            <a:ext cx="464627" cy="2206476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2" name="Flèche : courbe vers la gauche 1">
            <a:extLst>
              <a:ext uri="{FF2B5EF4-FFF2-40B4-BE49-F238E27FC236}">
                <a16:creationId xmlns:a16="http://schemas.microsoft.com/office/drawing/2014/main" id="{C720A9E4-22B4-3F47-324D-E1CF82E237AC}"/>
              </a:ext>
            </a:extLst>
          </p:cNvPr>
          <p:cNvSpPr/>
          <p:nvPr/>
        </p:nvSpPr>
        <p:spPr>
          <a:xfrm rot="18582558">
            <a:off x="7690838" y="763236"/>
            <a:ext cx="272751" cy="1091133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  <a:latin typeface="Panton" panose="00000500000000000000" pitchFamily="2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7D1F0E6-6CEA-A885-E0C5-4CE6D7587AF2}"/>
              </a:ext>
            </a:extLst>
          </p:cNvPr>
          <p:cNvSpPr/>
          <p:nvPr/>
        </p:nvSpPr>
        <p:spPr>
          <a:xfrm>
            <a:off x="10871007" y="1530930"/>
            <a:ext cx="126650" cy="909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3" name="Espace réservé de la date 42">
            <a:extLst>
              <a:ext uri="{FF2B5EF4-FFF2-40B4-BE49-F238E27FC236}">
                <a16:creationId xmlns:a16="http://schemas.microsoft.com/office/drawing/2014/main" id="{DE8CD811-AC72-32ED-3C56-52129ED7A2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15471" y="6492875"/>
            <a:ext cx="2743200" cy="365125"/>
          </a:xfrm>
        </p:spPr>
        <p:txBody>
          <a:bodyPr/>
          <a:lstStyle/>
          <a:p>
            <a:r>
              <a:rPr lang="en-US" err="1"/>
              <a:t>Dernière</a:t>
            </a:r>
            <a:r>
              <a:rPr lang="en-US"/>
              <a:t> mise à jour le 22 </a:t>
            </a:r>
            <a:r>
              <a:rPr lang="en-US" err="1"/>
              <a:t>mai</a:t>
            </a:r>
            <a:r>
              <a:rPr lang="en-US"/>
              <a:t> 2024</a:t>
            </a:r>
            <a:endParaRPr lang="fr-BE"/>
          </a:p>
        </p:txBody>
      </p:sp>
      <p:sp>
        <p:nvSpPr>
          <p:cNvPr id="117" name="Titre 5">
            <a:extLst>
              <a:ext uri="{FF2B5EF4-FFF2-40B4-BE49-F238E27FC236}">
                <a16:creationId xmlns:a16="http://schemas.microsoft.com/office/drawing/2014/main" id="{168F112B-93EE-5DC5-A2F0-81C84F6034C2}"/>
              </a:ext>
            </a:extLst>
          </p:cNvPr>
          <p:cNvSpPr txBox="1">
            <a:spLocks/>
          </p:cNvSpPr>
          <p:nvPr/>
        </p:nvSpPr>
        <p:spPr>
          <a:xfrm>
            <a:off x="838200" y="61000"/>
            <a:ext cx="10515600" cy="50863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6">
                    <a:lumMod val="50000"/>
                  </a:schemeClr>
                </a:solidFill>
                <a:latin typeface="Panton Bold" panose="000005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fr-BE" sz="4000" dirty="0">
                <a:solidFill>
                  <a:srgbClr val="009999"/>
                </a:solidFill>
                <a:latin typeface="Panton"/>
              </a:rPr>
              <a:t>Obtenir la 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PHY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1FA8A1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TO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4D9C18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LI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94C11F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CEN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DDDC0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 </a:t>
            </a:r>
            <a:r>
              <a:rPr lang="fr-FR" sz="4000" dirty="0">
                <a:solidFill>
                  <a:srgbClr val="009999"/>
                </a:solidFill>
                <a:latin typeface="Panton"/>
              </a:rPr>
              <a:t>NP</a:t>
            </a:r>
            <a:endParaRPr lang="fr-BE" sz="4000" dirty="0">
              <a:solidFill>
                <a:srgbClr val="009999"/>
              </a:solidFill>
              <a:latin typeface="Panton"/>
            </a:endParaRPr>
          </a:p>
        </p:txBody>
      </p:sp>
      <p:pic>
        <p:nvPicPr>
          <p:cNvPr id="118" name="Graphique 117" descr="Présentation avec graphique à barres contour">
            <a:extLst>
              <a:ext uri="{FF2B5EF4-FFF2-40B4-BE49-F238E27FC236}">
                <a16:creationId xmlns:a16="http://schemas.microsoft.com/office/drawing/2014/main" id="{FB3D722F-EB64-5034-1B5A-64B6BE27346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18668" y="61000"/>
            <a:ext cx="626391" cy="626391"/>
          </a:xfrm>
          <a:prstGeom prst="rect">
            <a:avLst/>
          </a:prstGeom>
        </p:spPr>
      </p:pic>
      <p:sp>
        <p:nvSpPr>
          <p:cNvPr id="67" name="Flèche : bas 66">
            <a:extLst>
              <a:ext uri="{FF2B5EF4-FFF2-40B4-BE49-F238E27FC236}">
                <a16:creationId xmlns:a16="http://schemas.microsoft.com/office/drawing/2014/main" id="{F028AE46-51C2-FD50-9819-2C638689C704}"/>
              </a:ext>
            </a:extLst>
          </p:cNvPr>
          <p:cNvSpPr/>
          <p:nvPr/>
        </p:nvSpPr>
        <p:spPr>
          <a:xfrm rot="20513296">
            <a:off x="11131934" y="2572351"/>
            <a:ext cx="86615" cy="657453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68" name="Flèche : bas 67">
            <a:extLst>
              <a:ext uri="{FF2B5EF4-FFF2-40B4-BE49-F238E27FC236}">
                <a16:creationId xmlns:a16="http://schemas.microsoft.com/office/drawing/2014/main" id="{FC3F4FC7-3C9C-44F6-6C38-4C446289E157}"/>
              </a:ext>
            </a:extLst>
          </p:cNvPr>
          <p:cNvSpPr/>
          <p:nvPr/>
        </p:nvSpPr>
        <p:spPr>
          <a:xfrm rot="728894">
            <a:off x="10578944" y="2581777"/>
            <a:ext cx="104866" cy="636813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Panton" panose="00000500000000000000" pitchFamily="2" charset="0"/>
            </a:endParaRPr>
          </a:p>
        </p:txBody>
      </p:sp>
      <p:sp>
        <p:nvSpPr>
          <p:cNvPr id="116" name="ZoneTexte 115">
            <a:extLst>
              <a:ext uri="{FF2B5EF4-FFF2-40B4-BE49-F238E27FC236}">
                <a16:creationId xmlns:a16="http://schemas.microsoft.com/office/drawing/2014/main" id="{F75419BA-A000-DBDD-8F3B-7B78D6300025}"/>
              </a:ext>
            </a:extLst>
          </p:cNvPr>
          <p:cNvSpPr txBox="1"/>
          <p:nvPr/>
        </p:nvSpPr>
        <p:spPr>
          <a:xfrm>
            <a:off x="10139189" y="2158728"/>
            <a:ext cx="1978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>
                <a:latin typeface="Panton" panose="00000500000000000000" pitchFamily="2" charset="0"/>
              </a:rPr>
              <a:t>Inscriptions sur </a:t>
            </a:r>
            <a:r>
              <a:rPr lang="fr-BE" sz="1100" b="1">
                <a:solidFill>
                  <a:srgbClr val="329899"/>
                </a:solidFill>
                <a:latin typeface="Panton" panose="000005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www.corder.be/évaluations</a:t>
            </a:r>
            <a:endParaRPr lang="fr-BE" sz="1100" b="1">
              <a:solidFill>
                <a:srgbClr val="329899"/>
              </a:solidFill>
              <a:latin typeface="Panton" panose="00000500000000000000" pitchFamily="2" charset="0"/>
            </a:endParaRPr>
          </a:p>
        </p:txBody>
      </p:sp>
      <p:cxnSp>
        <p:nvCxnSpPr>
          <p:cNvPr id="119" name="Connecteur : en angle 118">
            <a:extLst>
              <a:ext uri="{FF2B5EF4-FFF2-40B4-BE49-F238E27FC236}">
                <a16:creationId xmlns:a16="http://schemas.microsoft.com/office/drawing/2014/main" id="{93F51228-FDBC-42C8-5239-59C26CC7792E}"/>
              </a:ext>
            </a:extLst>
          </p:cNvPr>
          <p:cNvCxnSpPr>
            <a:cxnSpLocks/>
          </p:cNvCxnSpPr>
          <p:nvPr/>
        </p:nvCxnSpPr>
        <p:spPr>
          <a:xfrm rot="16200000" flipH="1">
            <a:off x="6482829" y="-2653900"/>
            <a:ext cx="786953" cy="7996958"/>
          </a:xfrm>
          <a:prstGeom prst="bentConnector3">
            <a:avLst>
              <a:gd name="adj1" fmla="val -20915"/>
            </a:avLst>
          </a:prstGeom>
          <a:ln>
            <a:solidFill>
              <a:srgbClr val="009999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2258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311C1C9-FA78-642C-E2A3-37B624FEC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8F305209-EED8-B898-F846-A714C7431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80145"/>
            <a:ext cx="10515600" cy="2706255"/>
          </a:xfrm>
        </p:spPr>
        <p:txBody>
          <a:bodyPr>
            <a:normAutofit/>
          </a:bodyPr>
          <a:lstStyle/>
          <a:p>
            <a:pPr algn="ctr"/>
            <a:r>
              <a:rPr lang="fr-FR" sz="4000" dirty="0">
                <a:solidFill>
                  <a:srgbClr val="94C11F"/>
                </a:solidFill>
              </a:rPr>
              <a:t>Obtention de la 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PHY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1FA8A1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TO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4D9C18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LI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94C11F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CEN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DDDC0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</a:t>
            </a:r>
            <a:r>
              <a:rPr lang="fr-FR" sz="4000" dirty="0">
                <a:solidFill>
                  <a:srgbClr val="94C11F"/>
                </a:solidFill>
              </a:rPr>
              <a:t> :</a:t>
            </a:r>
            <a:br>
              <a:rPr lang="fr-FR" sz="4000" dirty="0">
                <a:solidFill>
                  <a:srgbClr val="94C11F"/>
                </a:solidFill>
              </a:rPr>
            </a:br>
            <a:r>
              <a:rPr lang="fr-FR" sz="3600" dirty="0">
                <a:solidFill>
                  <a:srgbClr val="94C11F"/>
                </a:solidFill>
              </a:rPr>
              <a:t>Votre guide complet après une Formation Initiale</a:t>
            </a:r>
            <a:endParaRPr lang="fr-BE" sz="4000" dirty="0">
              <a:solidFill>
                <a:srgbClr val="94C11F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B40513-B7DC-DF6F-84CC-01394AE63A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11782" y="6492875"/>
            <a:ext cx="2743200" cy="365125"/>
          </a:xfrm>
        </p:spPr>
        <p:txBody>
          <a:bodyPr/>
          <a:lstStyle/>
          <a:p>
            <a:r>
              <a:rPr lang="en-US"/>
              <a:t>Dernière mise à jour le 22 mai 2024</a:t>
            </a:r>
            <a:endParaRPr lang="fr-BE" dirty="0"/>
          </a:p>
        </p:txBody>
      </p:sp>
      <p:pic>
        <p:nvPicPr>
          <p:cNvPr id="12" name="Image 11" descr="Une image contenant Graphique, graphisme, texte, Police&#10;&#10;Description générée automatiquement">
            <a:extLst>
              <a:ext uri="{FF2B5EF4-FFF2-40B4-BE49-F238E27FC236}">
                <a16:creationId xmlns:a16="http://schemas.microsoft.com/office/drawing/2014/main" id="{9DD9A8BF-8E3C-696E-F11C-ED02E693D2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566" y="419246"/>
            <a:ext cx="5211645" cy="216525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FFFF6F1-ED35-A992-125B-7F10D0D724BC}"/>
              </a:ext>
            </a:extLst>
          </p:cNvPr>
          <p:cNvSpPr/>
          <p:nvPr/>
        </p:nvSpPr>
        <p:spPr>
          <a:xfrm>
            <a:off x="10328162" y="18472"/>
            <a:ext cx="1845365" cy="727587"/>
          </a:xfrm>
          <a:prstGeom prst="rect">
            <a:avLst/>
          </a:prstGeom>
          <a:solidFill>
            <a:srgbClr val="F3F7F8"/>
          </a:solidFill>
          <a:ln>
            <a:solidFill>
              <a:srgbClr val="F3F7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882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que 2" descr="Présentation avec graphique à barres contour">
            <a:extLst>
              <a:ext uri="{FF2B5EF4-FFF2-40B4-BE49-F238E27FC236}">
                <a16:creationId xmlns:a16="http://schemas.microsoft.com/office/drawing/2014/main" id="{70AD0C83-6D2B-F89E-44DD-618014BF68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77250" y="246885"/>
            <a:ext cx="626391" cy="626391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14FD4ED-FC01-673A-EA3C-C3BE4D43B6D5}"/>
              </a:ext>
            </a:extLst>
          </p:cNvPr>
          <p:cNvSpPr txBox="1"/>
          <p:nvPr/>
        </p:nvSpPr>
        <p:spPr>
          <a:xfrm>
            <a:off x="1648598" y="2003996"/>
            <a:ext cx="1379900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BE">
                <a:solidFill>
                  <a:srgbClr val="1D1D1B"/>
                </a:solidFill>
                <a:latin typeface="Panton"/>
                <a:ea typeface="+mn-lt"/>
                <a:cs typeface="+mn-lt"/>
              </a:rPr>
              <a:t>É</a:t>
            </a:r>
            <a:r>
              <a:rPr lang="fr-BE">
                <a:latin typeface="Panton"/>
              </a:rPr>
              <a:t>valuation</a:t>
            </a:r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80761E0-F3D3-EDED-366A-CBCFAABC1884}"/>
              </a:ext>
            </a:extLst>
          </p:cNvPr>
          <p:cNvSpPr txBox="1"/>
          <p:nvPr/>
        </p:nvSpPr>
        <p:spPr>
          <a:xfrm>
            <a:off x="899039" y="2720244"/>
            <a:ext cx="1031341" cy="408623"/>
          </a:xfrm>
          <a:prstGeom prst="roundRect">
            <a:avLst/>
          </a:prstGeom>
          <a:solidFill>
            <a:srgbClr val="E96B61"/>
          </a:solidFill>
          <a:ln>
            <a:solidFill>
              <a:srgbClr val="C0000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BE">
                <a:solidFill>
                  <a:srgbClr val="1D1D1B"/>
                </a:solidFill>
                <a:latin typeface="Panton"/>
              </a:rPr>
              <a:t>É</a:t>
            </a:r>
            <a:r>
              <a:rPr lang="fr-BE">
                <a:latin typeface="Panton"/>
              </a:rPr>
              <a:t>chec</a:t>
            </a:r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6260477-39DC-3F73-E5CC-C17C992635AA}"/>
              </a:ext>
            </a:extLst>
          </p:cNvPr>
          <p:cNvSpPr txBox="1"/>
          <p:nvPr/>
        </p:nvSpPr>
        <p:spPr>
          <a:xfrm>
            <a:off x="2775755" y="2720245"/>
            <a:ext cx="1281820" cy="408623"/>
          </a:xfrm>
          <a:prstGeom prst="roundRect">
            <a:avLst/>
          </a:prstGeom>
          <a:solidFill>
            <a:srgbClr val="94C10D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Réussite</a:t>
            </a:r>
          </a:p>
        </p:txBody>
      </p:sp>
      <p:sp>
        <p:nvSpPr>
          <p:cNvPr id="12" name="Flèche : courbe vers la gauche 11">
            <a:extLst>
              <a:ext uri="{FF2B5EF4-FFF2-40B4-BE49-F238E27FC236}">
                <a16:creationId xmlns:a16="http://schemas.microsoft.com/office/drawing/2014/main" id="{9998DD47-23C1-97EA-36E8-80A2FC42BF82}"/>
              </a:ext>
            </a:extLst>
          </p:cNvPr>
          <p:cNvSpPr/>
          <p:nvPr/>
        </p:nvSpPr>
        <p:spPr>
          <a:xfrm rot="13875662">
            <a:off x="1036063" y="1888768"/>
            <a:ext cx="280986" cy="838597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A162BDA-7B0B-FB81-2083-E0C2335106A8}"/>
              </a:ext>
            </a:extLst>
          </p:cNvPr>
          <p:cNvSpPr txBox="1"/>
          <p:nvPr/>
        </p:nvSpPr>
        <p:spPr>
          <a:xfrm>
            <a:off x="1744805" y="3464444"/>
            <a:ext cx="3384000" cy="432000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Demande de la phytolicence PL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4F023F0-561E-AC38-BC7D-4C2D56A5179E}"/>
              </a:ext>
            </a:extLst>
          </p:cNvPr>
          <p:cNvSpPr txBox="1"/>
          <p:nvPr/>
        </p:nvSpPr>
        <p:spPr>
          <a:xfrm>
            <a:off x="5468463" y="4063744"/>
            <a:ext cx="58479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Obtention d’un numéro de PL</a:t>
            </a:r>
          </a:p>
          <a:p>
            <a:r>
              <a:rPr lang="fr-BE" sz="1400">
                <a:latin typeface="Panton" panose="00000500000000000000" pitchFamily="2" charset="0"/>
              </a:rPr>
              <a:t>Durée de validité : 6 ans</a:t>
            </a:r>
          </a:p>
          <a:p>
            <a:r>
              <a:rPr lang="fr-BE" sz="1400">
                <a:latin typeface="Panton" panose="00000500000000000000" pitchFamily="2" charset="0"/>
              </a:rPr>
              <a:t>Gestion et modifications sur votre compte en ligne </a:t>
            </a:r>
            <a:r>
              <a:rPr lang="fr-BE" sz="1400" b="1">
                <a:solidFill>
                  <a:srgbClr val="008080"/>
                </a:solidFill>
                <a:latin typeface="Panton" panose="000005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www.phytolicence.be</a:t>
            </a:r>
            <a:r>
              <a:rPr lang="fr-BE" sz="1400" b="1">
                <a:solidFill>
                  <a:srgbClr val="008080"/>
                </a:solidFill>
                <a:latin typeface="Panton" panose="00000500000000000000" pitchFamily="2" charset="0"/>
              </a:rPr>
              <a:t>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AA91FE4-7EBF-0142-F67B-CA785973573E}"/>
              </a:ext>
            </a:extLst>
          </p:cNvPr>
          <p:cNvSpPr txBox="1"/>
          <p:nvPr/>
        </p:nvSpPr>
        <p:spPr>
          <a:xfrm>
            <a:off x="5457916" y="3504311"/>
            <a:ext cx="530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 Faire la demande sur le site </a:t>
            </a:r>
            <a:r>
              <a:rPr lang="fr-BE" sz="1400" b="1" u="sng">
                <a:solidFill>
                  <a:srgbClr val="008080"/>
                </a:solidFill>
                <a:latin typeface="Panton" panose="000005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www.phytolicence.be</a:t>
            </a:r>
            <a:r>
              <a:rPr lang="fr-BE" sz="1400" b="1" u="sng">
                <a:solidFill>
                  <a:srgbClr val="008080"/>
                </a:solidFill>
                <a:latin typeface="Panton" panose="00000500000000000000" pitchFamily="2" charset="0"/>
              </a:rPr>
              <a:t> </a:t>
            </a:r>
            <a:r>
              <a:rPr lang="fr-BE" sz="1400">
                <a:latin typeface="Panton" panose="00000500000000000000" pitchFamily="2" charset="0"/>
              </a:rPr>
              <a:t>dans les 6 ans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FB1856BD-965F-900F-E510-3EAC1EEEB07C}"/>
              </a:ext>
            </a:extLst>
          </p:cNvPr>
          <p:cNvGrpSpPr/>
          <p:nvPr/>
        </p:nvGrpSpPr>
        <p:grpSpPr>
          <a:xfrm>
            <a:off x="802810" y="1110313"/>
            <a:ext cx="3156727" cy="560880"/>
            <a:chOff x="225480" y="4035"/>
            <a:chExt cx="3156727" cy="560880"/>
          </a:xfrm>
        </p:grpSpPr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3B7A2460-E8A1-614E-042F-88D287ED463C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solidFill>
              <a:srgbClr val="009999"/>
            </a:solidFill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/>
            </a:p>
          </p:txBody>
        </p:sp>
        <p:sp>
          <p:nvSpPr>
            <p:cNvPr id="21" name="Rectangle : coins arrondis 4">
              <a:extLst>
                <a:ext uri="{FF2B5EF4-FFF2-40B4-BE49-F238E27FC236}">
                  <a16:creationId xmlns:a16="http://schemas.microsoft.com/office/drawing/2014/main" id="{6621B021-9194-9F30-547B-AD1BD937E4A0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sz="1900" kern="1200">
                  <a:latin typeface="Panton" panose="00000500000000000000" pitchFamily="2" charset="0"/>
                </a:rPr>
                <a:t>Formation </a:t>
              </a:r>
              <a:r>
                <a:rPr lang="fr-BE" sz="1900" b="1" kern="1200">
                  <a:latin typeface="Panton" panose="00000500000000000000" pitchFamily="2" charset="0"/>
                </a:rPr>
                <a:t>initiale</a:t>
              </a:r>
              <a:r>
                <a:rPr lang="fr-BE" sz="1900" kern="1200">
                  <a:latin typeface="Panton" panose="00000500000000000000" pitchFamily="2" charset="0"/>
                </a:rPr>
                <a:t> P1 (16h)</a:t>
              </a:r>
              <a:endParaRPr lang="en-BE" sz="1900" kern="1200">
                <a:latin typeface="Panton" panose="00000500000000000000" pitchFamily="2" charset="0"/>
              </a:endParaRPr>
            </a:p>
          </p:txBody>
        </p:sp>
      </p:grpSp>
      <p:sp>
        <p:nvSpPr>
          <p:cNvPr id="23" name="Flèche : bas 22">
            <a:extLst>
              <a:ext uri="{FF2B5EF4-FFF2-40B4-BE49-F238E27FC236}">
                <a16:creationId xmlns:a16="http://schemas.microsoft.com/office/drawing/2014/main" id="{51F6DA59-06A0-30CF-6BCC-47599272439F}"/>
              </a:ext>
            </a:extLst>
          </p:cNvPr>
          <p:cNvSpPr/>
          <p:nvPr/>
        </p:nvSpPr>
        <p:spPr>
          <a:xfrm>
            <a:off x="2252540" y="1707655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4" name="Flèche : bas 23">
            <a:extLst>
              <a:ext uri="{FF2B5EF4-FFF2-40B4-BE49-F238E27FC236}">
                <a16:creationId xmlns:a16="http://schemas.microsoft.com/office/drawing/2014/main" id="{9E00A662-472D-659B-13DE-12E26BAFB55A}"/>
              </a:ext>
            </a:extLst>
          </p:cNvPr>
          <p:cNvSpPr/>
          <p:nvPr/>
        </p:nvSpPr>
        <p:spPr>
          <a:xfrm rot="19673367">
            <a:off x="2788489" y="2443334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5" name="Flèche : bas 24">
            <a:extLst>
              <a:ext uri="{FF2B5EF4-FFF2-40B4-BE49-F238E27FC236}">
                <a16:creationId xmlns:a16="http://schemas.microsoft.com/office/drawing/2014/main" id="{B1C09017-5FE8-85EF-98BD-0C8641D25738}"/>
              </a:ext>
            </a:extLst>
          </p:cNvPr>
          <p:cNvSpPr/>
          <p:nvPr/>
        </p:nvSpPr>
        <p:spPr>
          <a:xfrm rot="2576415">
            <a:off x="1605410" y="2446325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6" name="Flèche : bas 25">
            <a:extLst>
              <a:ext uri="{FF2B5EF4-FFF2-40B4-BE49-F238E27FC236}">
                <a16:creationId xmlns:a16="http://schemas.microsoft.com/office/drawing/2014/main" id="{E7669FF5-FF4E-B087-78C2-00A342C6C059}"/>
              </a:ext>
            </a:extLst>
          </p:cNvPr>
          <p:cNvSpPr/>
          <p:nvPr/>
        </p:nvSpPr>
        <p:spPr>
          <a:xfrm>
            <a:off x="3330657" y="3149723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3555D7A0-4A25-1322-08E1-EF72F273C938}"/>
              </a:ext>
            </a:extLst>
          </p:cNvPr>
          <p:cNvSpPr txBox="1"/>
          <p:nvPr/>
        </p:nvSpPr>
        <p:spPr>
          <a:xfrm>
            <a:off x="1900981" y="4205414"/>
            <a:ext cx="3089939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Obtention de la phytolicence</a:t>
            </a:r>
          </a:p>
        </p:txBody>
      </p:sp>
      <p:sp>
        <p:nvSpPr>
          <p:cNvPr id="28" name="Flèche : bas 27">
            <a:extLst>
              <a:ext uri="{FF2B5EF4-FFF2-40B4-BE49-F238E27FC236}">
                <a16:creationId xmlns:a16="http://schemas.microsoft.com/office/drawing/2014/main" id="{6B0FBA3C-D596-E9E1-421D-1B0E7A7F483A}"/>
              </a:ext>
            </a:extLst>
          </p:cNvPr>
          <p:cNvSpPr/>
          <p:nvPr/>
        </p:nvSpPr>
        <p:spPr>
          <a:xfrm>
            <a:off x="3349203" y="3904447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9" name="Flèche : bas 28">
            <a:extLst>
              <a:ext uri="{FF2B5EF4-FFF2-40B4-BE49-F238E27FC236}">
                <a16:creationId xmlns:a16="http://schemas.microsoft.com/office/drawing/2014/main" id="{D8F095EA-2AD3-1EEC-5889-624FA2F0A61D}"/>
              </a:ext>
            </a:extLst>
          </p:cNvPr>
          <p:cNvSpPr/>
          <p:nvPr/>
        </p:nvSpPr>
        <p:spPr>
          <a:xfrm>
            <a:off x="3351120" y="4656030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31" name="Graphique 30" descr="Mille contour">
            <a:extLst>
              <a:ext uri="{FF2B5EF4-FFF2-40B4-BE49-F238E27FC236}">
                <a16:creationId xmlns:a16="http://schemas.microsoft.com/office/drawing/2014/main" id="{C7D2D2BE-BDD8-7188-7F05-6C4798E6F55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87960" y="4180411"/>
            <a:ext cx="453102" cy="453102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0417F8AD-84A9-2C8D-3E61-567EB6FF5B4C}"/>
              </a:ext>
            </a:extLst>
          </p:cNvPr>
          <p:cNvSpPr txBox="1"/>
          <p:nvPr/>
        </p:nvSpPr>
        <p:spPr>
          <a:xfrm>
            <a:off x="1845565" y="5742522"/>
            <a:ext cx="3204000" cy="432000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Renouvellement automatique</a:t>
            </a:r>
          </a:p>
        </p:txBody>
      </p:sp>
      <p:sp>
        <p:nvSpPr>
          <p:cNvPr id="33" name="Flèche : bas 32">
            <a:extLst>
              <a:ext uri="{FF2B5EF4-FFF2-40B4-BE49-F238E27FC236}">
                <a16:creationId xmlns:a16="http://schemas.microsoft.com/office/drawing/2014/main" id="{5A5841BF-0B68-C776-12BE-F9FA59BF478B}"/>
              </a:ext>
            </a:extLst>
          </p:cNvPr>
          <p:cNvSpPr/>
          <p:nvPr/>
        </p:nvSpPr>
        <p:spPr>
          <a:xfrm>
            <a:off x="3349203" y="5439577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855FCFB2-91D6-4C41-A1E6-500BE63482D3}"/>
              </a:ext>
            </a:extLst>
          </p:cNvPr>
          <p:cNvSpPr txBox="1"/>
          <p:nvPr/>
        </p:nvSpPr>
        <p:spPr>
          <a:xfrm>
            <a:off x="3468453" y="3920345"/>
            <a:ext cx="19062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>
                <a:latin typeface="Panton" panose="00000500000000000000" pitchFamily="2" charset="0"/>
              </a:rPr>
              <a:t>Traitement de la demande : 10 j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DCFE186E-A01B-AE3E-ABE4-07FA976D7CC5}"/>
              </a:ext>
            </a:extLst>
          </p:cNvPr>
          <p:cNvSpPr txBox="1"/>
          <p:nvPr/>
        </p:nvSpPr>
        <p:spPr>
          <a:xfrm>
            <a:off x="4314025" y="2756949"/>
            <a:ext cx="5006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 Attestation par courrier recommandé dans les 30 j</a:t>
            </a:r>
            <a:endParaRPr lang="fr-BE" sz="1400" b="1" u="sng">
              <a:solidFill>
                <a:srgbClr val="008080"/>
              </a:solidFill>
              <a:latin typeface="Panton" panose="00000500000000000000" pitchFamily="2" charset="0"/>
            </a:endParaRPr>
          </a:p>
        </p:txBody>
      </p:sp>
      <p:sp>
        <p:nvSpPr>
          <p:cNvPr id="39" name="Accolade fermante 38">
            <a:extLst>
              <a:ext uri="{FF2B5EF4-FFF2-40B4-BE49-F238E27FC236}">
                <a16:creationId xmlns:a16="http://schemas.microsoft.com/office/drawing/2014/main" id="{51E69834-9020-BE84-2005-A79942EACC6C}"/>
              </a:ext>
            </a:extLst>
          </p:cNvPr>
          <p:cNvSpPr/>
          <p:nvPr/>
        </p:nvSpPr>
        <p:spPr>
          <a:xfrm>
            <a:off x="4146945" y="2680038"/>
            <a:ext cx="172016" cy="47533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0" name="Accolade fermante 39">
            <a:extLst>
              <a:ext uri="{FF2B5EF4-FFF2-40B4-BE49-F238E27FC236}">
                <a16:creationId xmlns:a16="http://schemas.microsoft.com/office/drawing/2014/main" id="{820B4F75-D992-53AE-4BD0-DC4C03FC3CFF}"/>
              </a:ext>
            </a:extLst>
          </p:cNvPr>
          <p:cNvSpPr/>
          <p:nvPr/>
        </p:nvSpPr>
        <p:spPr>
          <a:xfrm>
            <a:off x="5307265" y="3409287"/>
            <a:ext cx="161198" cy="48258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1" name="Accolade fermante 40">
            <a:extLst>
              <a:ext uri="{FF2B5EF4-FFF2-40B4-BE49-F238E27FC236}">
                <a16:creationId xmlns:a16="http://schemas.microsoft.com/office/drawing/2014/main" id="{2FA1EDB8-CAF9-E976-6568-C418A7CAED94}"/>
              </a:ext>
            </a:extLst>
          </p:cNvPr>
          <p:cNvSpPr/>
          <p:nvPr/>
        </p:nvSpPr>
        <p:spPr>
          <a:xfrm>
            <a:off x="5307265" y="4197401"/>
            <a:ext cx="161198" cy="48258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45" name="Graphique 44" descr="Avertissement contour">
            <a:extLst>
              <a:ext uri="{FF2B5EF4-FFF2-40B4-BE49-F238E27FC236}">
                <a16:creationId xmlns:a16="http://schemas.microsoft.com/office/drawing/2014/main" id="{E6102E07-661B-78C3-8BC3-1B35B836268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25701" y="6379265"/>
            <a:ext cx="327434" cy="327434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97944EAC-132E-59B9-A9F9-5681B2E70A62}"/>
              </a:ext>
            </a:extLst>
          </p:cNvPr>
          <p:cNvSpPr txBox="1"/>
          <p:nvPr/>
        </p:nvSpPr>
        <p:spPr>
          <a:xfrm>
            <a:off x="5653135" y="6407124"/>
            <a:ext cx="52806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400">
                <a:solidFill>
                  <a:srgbClr val="FF0000"/>
                </a:solidFill>
                <a:latin typeface="Panton" panose="00000500000000000000" pitchFamily="2" charset="0"/>
              </a:rPr>
              <a:t>Un nouveau numéro de phytolicence vous sera alors accordé</a:t>
            </a:r>
            <a:endParaRPr lang="en-BE" sz="1400">
              <a:solidFill>
                <a:srgbClr val="FF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85D644D-71D7-FE11-B214-2C23D6CF6B4D}"/>
              </a:ext>
            </a:extLst>
          </p:cNvPr>
          <p:cNvSpPr txBox="1"/>
          <p:nvPr/>
        </p:nvSpPr>
        <p:spPr>
          <a:xfrm>
            <a:off x="3237655" y="2133527"/>
            <a:ext cx="3675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dirty="0">
                <a:latin typeface="Panton" panose="00000500000000000000" pitchFamily="2" charset="0"/>
              </a:rPr>
              <a:t>  Inscription sur </a:t>
            </a:r>
            <a:r>
              <a:rPr lang="fr-BE" sz="1400" b="1" dirty="0">
                <a:solidFill>
                  <a:srgbClr val="329899"/>
                </a:solidFill>
                <a:latin typeface="Panton" panose="00000500000000000000" pitchFamily="2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www.corder.be/évaluations</a:t>
            </a:r>
            <a:endParaRPr lang="fr-BE" sz="1400" b="1" dirty="0">
              <a:solidFill>
                <a:srgbClr val="329899"/>
              </a:solidFill>
              <a:latin typeface="Panton" panose="00000500000000000000" pitchFamily="2" charset="0"/>
            </a:endParaRPr>
          </a:p>
        </p:txBody>
      </p:sp>
      <p:sp>
        <p:nvSpPr>
          <p:cNvPr id="5" name="Accolade fermante 4">
            <a:extLst>
              <a:ext uri="{FF2B5EF4-FFF2-40B4-BE49-F238E27FC236}">
                <a16:creationId xmlns:a16="http://schemas.microsoft.com/office/drawing/2014/main" id="{6641AB4C-5769-A8CB-1AD0-54F55E032089}"/>
              </a:ext>
            </a:extLst>
          </p:cNvPr>
          <p:cNvSpPr/>
          <p:nvPr/>
        </p:nvSpPr>
        <p:spPr>
          <a:xfrm>
            <a:off x="3144376" y="2045810"/>
            <a:ext cx="172016" cy="47533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7E2E9B3-31B4-A582-C065-B90A327C0764}"/>
              </a:ext>
            </a:extLst>
          </p:cNvPr>
          <p:cNvSpPr txBox="1"/>
          <p:nvPr/>
        </p:nvSpPr>
        <p:spPr>
          <a:xfrm>
            <a:off x="5194112" y="5712725"/>
            <a:ext cx="629593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BE" sz="1400">
                <a:latin typeface="Panton"/>
              </a:rPr>
              <a:t>Dans le cas contraire, la PL sera expirée sous réserve : de suivre le nombre de formations requis et d’introduire une nouvelle demande de PL.         </a:t>
            </a:r>
            <a:endParaRPr lang="fr-BE" sz="1400">
              <a:latin typeface="Panton" panose="000005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D0DB45B0-50BF-8C0E-9B7E-E67619D8DED6}"/>
              </a:ext>
            </a:extLst>
          </p:cNvPr>
          <p:cNvSpPr txBox="1"/>
          <p:nvPr/>
        </p:nvSpPr>
        <p:spPr>
          <a:xfrm>
            <a:off x="5878212" y="4945885"/>
            <a:ext cx="6076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  Agenda des formations sur </a:t>
            </a:r>
            <a:r>
              <a:rPr lang="fr-BE" sz="1400" b="1">
                <a:solidFill>
                  <a:srgbClr val="008080"/>
                </a:solidFill>
                <a:latin typeface="Panton" panose="00000500000000000000" pitchFamily="2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www.corder.be/formations</a:t>
            </a:r>
            <a:endParaRPr lang="fr-BE" sz="1400" b="1">
              <a:solidFill>
                <a:srgbClr val="008080"/>
              </a:solidFill>
              <a:latin typeface="Panton" panose="00000500000000000000" pitchFamily="2" charset="0"/>
            </a:endParaRPr>
          </a:p>
          <a:p>
            <a:r>
              <a:rPr lang="fr-BE" sz="1400">
                <a:latin typeface="Panton" panose="00000500000000000000" pitchFamily="2" charset="0"/>
              </a:rPr>
              <a:t>  1 module de formation continue : min 2h</a:t>
            </a:r>
          </a:p>
        </p:txBody>
      </p:sp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id="{F812B1EA-363A-7321-834C-7A5F4EAC59E6}"/>
              </a:ext>
            </a:extLst>
          </p:cNvPr>
          <p:cNvSpPr/>
          <p:nvPr/>
        </p:nvSpPr>
        <p:spPr>
          <a:xfrm>
            <a:off x="1321686" y="4965544"/>
            <a:ext cx="4235557" cy="451794"/>
          </a:xfrm>
          <a:prstGeom prst="round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BE" sz="1900">
                <a:latin typeface="Panton" panose="00000500000000000000" pitchFamily="2" charset="0"/>
              </a:rPr>
              <a:t>3 modules de formations </a:t>
            </a:r>
            <a:r>
              <a:rPr lang="fr-BE" sz="1900" b="1">
                <a:latin typeface="Panton" panose="00000500000000000000" pitchFamily="2" charset="0"/>
              </a:rPr>
              <a:t>continues</a:t>
            </a:r>
          </a:p>
        </p:txBody>
      </p:sp>
      <p:sp>
        <p:nvSpPr>
          <p:cNvPr id="38" name="Accolade fermante 37">
            <a:extLst>
              <a:ext uri="{FF2B5EF4-FFF2-40B4-BE49-F238E27FC236}">
                <a16:creationId xmlns:a16="http://schemas.microsoft.com/office/drawing/2014/main" id="{AC1E4B44-99FA-2C4C-0C7B-2973C2AA7D79}"/>
              </a:ext>
            </a:extLst>
          </p:cNvPr>
          <p:cNvSpPr/>
          <p:nvPr/>
        </p:nvSpPr>
        <p:spPr>
          <a:xfrm>
            <a:off x="5797613" y="4956996"/>
            <a:ext cx="161198" cy="48258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63C4E9B0-1D0C-E24A-761B-CF389CF7AA09}"/>
              </a:ext>
            </a:extLst>
          </p:cNvPr>
          <p:cNvSpPr txBox="1"/>
          <p:nvPr/>
        </p:nvSpPr>
        <p:spPr>
          <a:xfrm>
            <a:off x="6631709" y="1056813"/>
            <a:ext cx="5467928" cy="987504"/>
          </a:xfrm>
          <a:prstGeom prst="roundRect">
            <a:avLst/>
          </a:prstGeom>
          <a:noFill/>
          <a:ln w="38100">
            <a:solidFill>
              <a:srgbClr val="94C11F"/>
            </a:solidFill>
          </a:ln>
        </p:spPr>
        <p:txBody>
          <a:bodyPr wrap="square" rtlCol="0">
            <a:spAutoFit/>
          </a:bodyPr>
          <a:lstStyle/>
          <a:p>
            <a:r>
              <a:rPr lang="fr-BE" sz="1400" i="1">
                <a:solidFill>
                  <a:srgbClr val="94C11F"/>
                </a:solidFill>
                <a:latin typeface="Panton" panose="00000500000000000000" pitchFamily="2" charset="0"/>
              </a:rPr>
              <a:t>Définition</a:t>
            </a:r>
          </a:p>
          <a:p>
            <a:r>
              <a:rPr lang="fr-BE" sz="1400" b="1">
                <a:solidFill>
                  <a:srgbClr val="94C11F"/>
                </a:solidFill>
                <a:latin typeface="Panton" panose="00000500000000000000" pitchFamily="2" charset="0"/>
              </a:rPr>
              <a:t>P1 : assistant usage professionnel </a:t>
            </a:r>
            <a:endParaRPr lang="fr-BE" sz="1400">
              <a:solidFill>
                <a:srgbClr val="94C11F"/>
              </a:solidFill>
              <a:latin typeface="Panton" panose="00000500000000000000" pitchFamily="2" charset="0"/>
            </a:endParaRPr>
          </a:p>
          <a:p>
            <a:r>
              <a:rPr lang="fr-BE" sz="1200">
                <a:latin typeface="Panton" panose="00000500000000000000" pitchFamily="2" charset="0"/>
              </a:rPr>
              <a:t>Permet d’appliquer des produits phytopharmaceutiques à usage professionnel sous l’autorité d’un détenteur d’une phytolicence (PL) P2 ou P3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6F2A805-856C-8C13-A07E-53004F65EAF1}"/>
              </a:ext>
            </a:extLst>
          </p:cNvPr>
          <p:cNvSpPr txBox="1"/>
          <p:nvPr/>
        </p:nvSpPr>
        <p:spPr>
          <a:xfrm>
            <a:off x="140325" y="6261913"/>
            <a:ext cx="22279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>
                <a:effectLst/>
                <a:latin typeface="Panton" panose="00000500000000000000" pitchFamily="2" charset="0"/>
                <a:ea typeface="Batang" panose="02030600000101010101" pitchFamily="18" charset="-127"/>
                <a:cs typeface="Arial" panose="020B0604020202020204" pitchFamily="34" charset="0"/>
              </a:rPr>
              <a:t>Phytolicence I asbl CORDER</a:t>
            </a:r>
          </a:p>
          <a:p>
            <a:endParaRPr lang="fr-BE" dirty="0"/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03EBDA00-7DC3-8D05-D110-EB6B7C120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</p:spPr>
        <p:txBody>
          <a:bodyPr/>
          <a:lstStyle/>
          <a:p>
            <a:r>
              <a:rPr lang="en-US" dirty="0" err="1"/>
              <a:t>Dernière</a:t>
            </a:r>
            <a:r>
              <a:rPr lang="en-US" dirty="0"/>
              <a:t> mise à jour le 22 </a:t>
            </a:r>
            <a:r>
              <a:rPr lang="en-US" dirty="0" err="1"/>
              <a:t>mai</a:t>
            </a:r>
            <a:r>
              <a:rPr lang="en-US" dirty="0"/>
              <a:t> 2024</a:t>
            </a:r>
            <a:endParaRPr lang="fr-BE" dirty="0"/>
          </a:p>
        </p:txBody>
      </p:sp>
      <p:sp>
        <p:nvSpPr>
          <p:cNvPr id="17" name="Espace réservé du numéro de diapositive 16">
            <a:extLst>
              <a:ext uri="{FF2B5EF4-FFF2-40B4-BE49-F238E27FC236}">
                <a16:creationId xmlns:a16="http://schemas.microsoft.com/office/drawing/2014/main" id="{5DB14D38-B9A9-C745-25BC-F213BE2EE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8</a:t>
            </a:fld>
            <a:endParaRPr lang="fr-BE"/>
          </a:p>
        </p:txBody>
      </p:sp>
      <p:sp>
        <p:nvSpPr>
          <p:cNvPr id="42" name="Titre 5">
            <a:extLst>
              <a:ext uri="{FF2B5EF4-FFF2-40B4-BE49-F238E27FC236}">
                <a16:creationId xmlns:a16="http://schemas.microsoft.com/office/drawing/2014/main" id="{69A4DD1D-0DEC-1857-4984-221608E0C732}"/>
              </a:ext>
            </a:extLst>
          </p:cNvPr>
          <p:cNvSpPr txBox="1">
            <a:spLocks/>
          </p:cNvSpPr>
          <p:nvPr/>
        </p:nvSpPr>
        <p:spPr>
          <a:xfrm>
            <a:off x="3521218" y="168274"/>
            <a:ext cx="6638781" cy="743802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6">
                    <a:lumMod val="50000"/>
                  </a:schemeClr>
                </a:solidFill>
                <a:latin typeface="Panton Bold" panose="000005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fr-BE" dirty="0">
                <a:solidFill>
                  <a:srgbClr val="009999"/>
                </a:solidFill>
                <a:latin typeface="Panton"/>
              </a:rPr>
              <a:t>La 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PHY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1FA8A1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TO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4D9C18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LI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94C11F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CEN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DDDC0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 </a:t>
            </a:r>
            <a:r>
              <a:rPr lang="fr-BE" dirty="0">
                <a:solidFill>
                  <a:srgbClr val="009999"/>
                </a:solidFill>
                <a:latin typeface="Panton"/>
              </a:rPr>
              <a:t>P1</a:t>
            </a:r>
            <a:endParaRPr lang="fr-BE" sz="4400" dirty="0">
              <a:solidFill>
                <a:srgbClr val="009999"/>
              </a:solidFill>
              <a:latin typeface="Panton"/>
            </a:endParaRPr>
          </a:p>
        </p:txBody>
      </p:sp>
    </p:spTree>
    <p:extLst>
      <p:ext uri="{BB962C8B-B14F-4D97-AF65-F5344CB8AC3E}">
        <p14:creationId xmlns:p14="http://schemas.microsoft.com/office/powerpoint/2010/main" val="1944076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que 2" descr="Présentation avec graphique à barres contour">
            <a:extLst>
              <a:ext uri="{FF2B5EF4-FFF2-40B4-BE49-F238E27FC236}">
                <a16:creationId xmlns:a16="http://schemas.microsoft.com/office/drawing/2014/main" id="{70AD0C83-6D2B-F89E-44DD-618014BF68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77250" y="246885"/>
            <a:ext cx="626391" cy="626391"/>
          </a:xfrm>
          <a:prstGeom prst="rect">
            <a:avLst/>
          </a:prstGeom>
        </p:spPr>
      </p:pic>
      <p:sp>
        <p:nvSpPr>
          <p:cNvPr id="8" name="Titre 5">
            <a:extLst>
              <a:ext uri="{FF2B5EF4-FFF2-40B4-BE49-F238E27FC236}">
                <a16:creationId xmlns:a16="http://schemas.microsoft.com/office/drawing/2014/main" id="{288A2E85-6348-F202-E346-2F9484CFD973}"/>
              </a:ext>
            </a:extLst>
          </p:cNvPr>
          <p:cNvSpPr txBox="1">
            <a:spLocks/>
          </p:cNvSpPr>
          <p:nvPr/>
        </p:nvSpPr>
        <p:spPr>
          <a:xfrm>
            <a:off x="3521218" y="168274"/>
            <a:ext cx="6638781" cy="743802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6">
                    <a:lumMod val="50000"/>
                  </a:schemeClr>
                </a:solidFill>
                <a:latin typeface="Panton Bold" panose="000005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fr-BE" dirty="0">
                <a:solidFill>
                  <a:srgbClr val="009999"/>
                </a:solidFill>
                <a:latin typeface="Panton"/>
              </a:rPr>
              <a:t>La 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PHY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1FA8A1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TO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4D9C18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LI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94C11F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CEN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rgbClr val="DDDC00"/>
                </a:solidFill>
                <a:effectLst/>
                <a:uLnTx/>
                <a:uFillTx/>
                <a:latin typeface="Panton"/>
                <a:ea typeface="+mn-ea"/>
                <a:cs typeface="+mn-cs"/>
              </a:rPr>
              <a:t>CE </a:t>
            </a:r>
            <a:r>
              <a:rPr lang="fr-BE" dirty="0">
                <a:solidFill>
                  <a:srgbClr val="009999"/>
                </a:solidFill>
                <a:latin typeface="Panton"/>
              </a:rPr>
              <a:t>P2</a:t>
            </a:r>
            <a:endParaRPr lang="fr-BE" sz="4400" dirty="0">
              <a:solidFill>
                <a:srgbClr val="009999"/>
              </a:solidFill>
              <a:latin typeface="Panton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14FD4ED-FC01-673A-EA3C-C3BE4D43B6D5}"/>
              </a:ext>
            </a:extLst>
          </p:cNvPr>
          <p:cNvSpPr txBox="1"/>
          <p:nvPr/>
        </p:nvSpPr>
        <p:spPr>
          <a:xfrm>
            <a:off x="1648598" y="2003996"/>
            <a:ext cx="1379900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BE">
                <a:solidFill>
                  <a:srgbClr val="1D1D1B"/>
                </a:solidFill>
                <a:latin typeface="Panton"/>
              </a:rPr>
              <a:t>É</a:t>
            </a:r>
            <a:r>
              <a:rPr lang="fr-BE">
                <a:latin typeface="Panton"/>
              </a:rPr>
              <a:t>valuation</a:t>
            </a:r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80761E0-F3D3-EDED-366A-CBCFAABC1884}"/>
              </a:ext>
            </a:extLst>
          </p:cNvPr>
          <p:cNvSpPr txBox="1"/>
          <p:nvPr/>
        </p:nvSpPr>
        <p:spPr>
          <a:xfrm>
            <a:off x="899039" y="2720244"/>
            <a:ext cx="1031341" cy="408623"/>
          </a:xfrm>
          <a:prstGeom prst="roundRect">
            <a:avLst/>
          </a:prstGeom>
          <a:solidFill>
            <a:srgbClr val="E96B61"/>
          </a:solidFill>
          <a:ln>
            <a:solidFill>
              <a:srgbClr val="C0000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BE">
                <a:solidFill>
                  <a:srgbClr val="1D1D1B"/>
                </a:solidFill>
                <a:latin typeface="Panton"/>
              </a:rPr>
              <a:t>É</a:t>
            </a:r>
            <a:r>
              <a:rPr lang="fr-BE">
                <a:latin typeface="Panton"/>
              </a:rPr>
              <a:t>chec</a:t>
            </a:r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6260477-39DC-3F73-E5CC-C17C992635AA}"/>
              </a:ext>
            </a:extLst>
          </p:cNvPr>
          <p:cNvSpPr txBox="1"/>
          <p:nvPr/>
        </p:nvSpPr>
        <p:spPr>
          <a:xfrm>
            <a:off x="2775755" y="2720245"/>
            <a:ext cx="1281820" cy="408623"/>
          </a:xfrm>
          <a:prstGeom prst="roundRect">
            <a:avLst/>
          </a:prstGeom>
          <a:solidFill>
            <a:srgbClr val="94C10D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Réussite</a:t>
            </a:r>
          </a:p>
        </p:txBody>
      </p:sp>
      <p:sp>
        <p:nvSpPr>
          <p:cNvPr id="12" name="Flèche : courbe vers la gauche 11">
            <a:extLst>
              <a:ext uri="{FF2B5EF4-FFF2-40B4-BE49-F238E27FC236}">
                <a16:creationId xmlns:a16="http://schemas.microsoft.com/office/drawing/2014/main" id="{9998DD47-23C1-97EA-36E8-80A2FC42BF82}"/>
              </a:ext>
            </a:extLst>
          </p:cNvPr>
          <p:cNvSpPr/>
          <p:nvPr/>
        </p:nvSpPr>
        <p:spPr>
          <a:xfrm rot="13875662">
            <a:off x="1036063" y="1888768"/>
            <a:ext cx="280986" cy="838597"/>
          </a:xfrm>
          <a:prstGeom prst="curvedLeft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A162BDA-7B0B-FB81-2083-E0C2335106A8}"/>
              </a:ext>
            </a:extLst>
          </p:cNvPr>
          <p:cNvSpPr txBox="1"/>
          <p:nvPr/>
        </p:nvSpPr>
        <p:spPr>
          <a:xfrm>
            <a:off x="1744805" y="3464444"/>
            <a:ext cx="3384000" cy="432000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Demande de la phytolicence PL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4F023F0-561E-AC38-BC7D-4C2D56A5179E}"/>
              </a:ext>
            </a:extLst>
          </p:cNvPr>
          <p:cNvSpPr txBox="1"/>
          <p:nvPr/>
        </p:nvSpPr>
        <p:spPr>
          <a:xfrm>
            <a:off x="5468463" y="4063744"/>
            <a:ext cx="58479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Obtention d’un numéro de PL</a:t>
            </a:r>
          </a:p>
          <a:p>
            <a:r>
              <a:rPr lang="fr-BE" sz="1400">
                <a:latin typeface="Panton" panose="00000500000000000000" pitchFamily="2" charset="0"/>
              </a:rPr>
              <a:t>Durée de validité : 6 ans</a:t>
            </a:r>
          </a:p>
          <a:p>
            <a:r>
              <a:rPr lang="fr-BE" sz="1400">
                <a:latin typeface="Panton" panose="00000500000000000000" pitchFamily="2" charset="0"/>
              </a:rPr>
              <a:t>Gestion et modifications sur votre compte en ligne </a:t>
            </a:r>
            <a:r>
              <a:rPr lang="fr-BE" sz="1400" b="1">
                <a:solidFill>
                  <a:srgbClr val="008080"/>
                </a:solidFill>
                <a:latin typeface="Panton" panose="000005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www.phytolicence.be</a:t>
            </a:r>
            <a:r>
              <a:rPr lang="fr-BE" sz="1400" b="1">
                <a:solidFill>
                  <a:srgbClr val="008080"/>
                </a:solidFill>
                <a:latin typeface="Panton" panose="00000500000000000000" pitchFamily="2" charset="0"/>
              </a:rPr>
              <a:t>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AA91FE4-7EBF-0142-F67B-CA785973573E}"/>
              </a:ext>
            </a:extLst>
          </p:cNvPr>
          <p:cNvSpPr txBox="1"/>
          <p:nvPr/>
        </p:nvSpPr>
        <p:spPr>
          <a:xfrm>
            <a:off x="5457916" y="3504311"/>
            <a:ext cx="530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 Faire la demande sur le site </a:t>
            </a:r>
            <a:r>
              <a:rPr lang="fr-BE" sz="1400" b="1" u="sng">
                <a:solidFill>
                  <a:srgbClr val="008080"/>
                </a:solidFill>
                <a:latin typeface="Panton" panose="000005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www.phytolicence.be</a:t>
            </a:r>
            <a:r>
              <a:rPr lang="fr-BE" sz="1400" b="1" u="sng">
                <a:solidFill>
                  <a:srgbClr val="008080"/>
                </a:solidFill>
                <a:latin typeface="Panton" panose="00000500000000000000" pitchFamily="2" charset="0"/>
              </a:rPr>
              <a:t> </a:t>
            </a:r>
            <a:r>
              <a:rPr lang="fr-BE" sz="1400">
                <a:latin typeface="Panton" panose="00000500000000000000" pitchFamily="2" charset="0"/>
              </a:rPr>
              <a:t>dans les 6 ans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FB1856BD-965F-900F-E510-3EAC1EEEB07C}"/>
              </a:ext>
            </a:extLst>
          </p:cNvPr>
          <p:cNvGrpSpPr/>
          <p:nvPr/>
        </p:nvGrpSpPr>
        <p:grpSpPr>
          <a:xfrm>
            <a:off x="802810" y="1110313"/>
            <a:ext cx="3156727" cy="560880"/>
            <a:chOff x="225480" y="4035"/>
            <a:chExt cx="3156727" cy="560880"/>
          </a:xfrm>
        </p:grpSpPr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3B7A2460-E8A1-614E-042F-88D287ED463C}"/>
                </a:ext>
              </a:extLst>
            </p:cNvPr>
            <p:cNvSpPr/>
            <p:nvPr/>
          </p:nvSpPr>
          <p:spPr>
            <a:xfrm>
              <a:off x="225480" y="4035"/>
              <a:ext cx="3156727" cy="560880"/>
            </a:xfrm>
            <a:prstGeom prst="roundRect">
              <a:avLst/>
            </a:prstGeom>
            <a:solidFill>
              <a:srgbClr val="009999"/>
            </a:solidFill>
            <a:ln>
              <a:solidFill>
                <a:srgbClr val="009999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fr-BE"/>
            </a:p>
          </p:txBody>
        </p:sp>
        <p:sp>
          <p:nvSpPr>
            <p:cNvPr id="21" name="Rectangle : coins arrondis 4">
              <a:extLst>
                <a:ext uri="{FF2B5EF4-FFF2-40B4-BE49-F238E27FC236}">
                  <a16:creationId xmlns:a16="http://schemas.microsoft.com/office/drawing/2014/main" id="{6621B021-9194-9F30-547B-AD1BD937E4A0}"/>
                </a:ext>
              </a:extLst>
            </p:cNvPr>
            <p:cNvSpPr txBox="1"/>
            <p:nvPr/>
          </p:nvSpPr>
          <p:spPr>
            <a:xfrm>
              <a:off x="252860" y="31415"/>
              <a:ext cx="3101967" cy="5061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317" tIns="0" rIns="119317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sz="1900" kern="1200">
                  <a:latin typeface="Panton" panose="00000500000000000000" pitchFamily="2" charset="0"/>
                </a:rPr>
                <a:t>Formation </a:t>
              </a:r>
              <a:r>
                <a:rPr lang="fr-BE" sz="1900" b="1" kern="1200">
                  <a:latin typeface="Panton" panose="00000500000000000000" pitchFamily="2" charset="0"/>
                </a:rPr>
                <a:t>initiale</a:t>
              </a:r>
              <a:r>
                <a:rPr lang="fr-BE" sz="1900" kern="1200">
                  <a:latin typeface="Panton" panose="00000500000000000000" pitchFamily="2" charset="0"/>
                </a:rPr>
                <a:t> P2 (</a:t>
              </a:r>
              <a:r>
                <a:rPr lang="fr-BE" sz="1900">
                  <a:latin typeface="Panton" panose="00000500000000000000" pitchFamily="2" charset="0"/>
                </a:rPr>
                <a:t>60</a:t>
              </a:r>
              <a:r>
                <a:rPr lang="fr-BE" sz="1900" kern="1200">
                  <a:latin typeface="Panton" panose="00000500000000000000" pitchFamily="2" charset="0"/>
                </a:rPr>
                <a:t>h)</a:t>
              </a:r>
              <a:endParaRPr lang="en-BE" sz="1900" kern="1200">
                <a:latin typeface="Panton" panose="00000500000000000000" pitchFamily="2" charset="0"/>
              </a:endParaRPr>
            </a:p>
          </p:txBody>
        </p:sp>
      </p:grpSp>
      <p:sp>
        <p:nvSpPr>
          <p:cNvPr id="23" name="Flèche : bas 22">
            <a:extLst>
              <a:ext uri="{FF2B5EF4-FFF2-40B4-BE49-F238E27FC236}">
                <a16:creationId xmlns:a16="http://schemas.microsoft.com/office/drawing/2014/main" id="{51F6DA59-06A0-30CF-6BCC-47599272439F}"/>
              </a:ext>
            </a:extLst>
          </p:cNvPr>
          <p:cNvSpPr/>
          <p:nvPr/>
        </p:nvSpPr>
        <p:spPr>
          <a:xfrm>
            <a:off x="2252540" y="1707655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4" name="Flèche : bas 23">
            <a:extLst>
              <a:ext uri="{FF2B5EF4-FFF2-40B4-BE49-F238E27FC236}">
                <a16:creationId xmlns:a16="http://schemas.microsoft.com/office/drawing/2014/main" id="{9E00A662-472D-659B-13DE-12E26BAFB55A}"/>
              </a:ext>
            </a:extLst>
          </p:cNvPr>
          <p:cNvSpPr/>
          <p:nvPr/>
        </p:nvSpPr>
        <p:spPr>
          <a:xfrm rot="19673367">
            <a:off x="2788489" y="2443334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5" name="Flèche : bas 24">
            <a:extLst>
              <a:ext uri="{FF2B5EF4-FFF2-40B4-BE49-F238E27FC236}">
                <a16:creationId xmlns:a16="http://schemas.microsoft.com/office/drawing/2014/main" id="{B1C09017-5FE8-85EF-98BD-0C8641D25738}"/>
              </a:ext>
            </a:extLst>
          </p:cNvPr>
          <p:cNvSpPr/>
          <p:nvPr/>
        </p:nvSpPr>
        <p:spPr>
          <a:xfrm rot="2576415">
            <a:off x="1605410" y="2446325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6" name="Flèche : bas 25">
            <a:extLst>
              <a:ext uri="{FF2B5EF4-FFF2-40B4-BE49-F238E27FC236}">
                <a16:creationId xmlns:a16="http://schemas.microsoft.com/office/drawing/2014/main" id="{E7669FF5-FF4E-B087-78C2-00A342C6C059}"/>
              </a:ext>
            </a:extLst>
          </p:cNvPr>
          <p:cNvSpPr/>
          <p:nvPr/>
        </p:nvSpPr>
        <p:spPr>
          <a:xfrm>
            <a:off x="3330657" y="3149723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3555D7A0-4A25-1322-08E1-EF72F273C938}"/>
              </a:ext>
            </a:extLst>
          </p:cNvPr>
          <p:cNvSpPr txBox="1"/>
          <p:nvPr/>
        </p:nvSpPr>
        <p:spPr>
          <a:xfrm>
            <a:off x="1900981" y="4205414"/>
            <a:ext cx="3089939" cy="408623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Obtention de la phytolicence</a:t>
            </a:r>
          </a:p>
        </p:txBody>
      </p:sp>
      <p:sp>
        <p:nvSpPr>
          <p:cNvPr id="28" name="Flèche : bas 27">
            <a:extLst>
              <a:ext uri="{FF2B5EF4-FFF2-40B4-BE49-F238E27FC236}">
                <a16:creationId xmlns:a16="http://schemas.microsoft.com/office/drawing/2014/main" id="{6B0FBA3C-D596-E9E1-421D-1B0E7A7F483A}"/>
              </a:ext>
            </a:extLst>
          </p:cNvPr>
          <p:cNvSpPr/>
          <p:nvPr/>
        </p:nvSpPr>
        <p:spPr>
          <a:xfrm>
            <a:off x="3349203" y="3914279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9" name="Flèche : bas 28">
            <a:extLst>
              <a:ext uri="{FF2B5EF4-FFF2-40B4-BE49-F238E27FC236}">
                <a16:creationId xmlns:a16="http://schemas.microsoft.com/office/drawing/2014/main" id="{D8F095EA-2AD3-1EEC-5889-624FA2F0A61D}"/>
              </a:ext>
            </a:extLst>
          </p:cNvPr>
          <p:cNvSpPr/>
          <p:nvPr/>
        </p:nvSpPr>
        <p:spPr>
          <a:xfrm>
            <a:off x="3351120" y="4656030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31" name="Graphique 30" descr="Mille contour">
            <a:extLst>
              <a:ext uri="{FF2B5EF4-FFF2-40B4-BE49-F238E27FC236}">
                <a16:creationId xmlns:a16="http://schemas.microsoft.com/office/drawing/2014/main" id="{C7D2D2BE-BDD8-7188-7F05-6C4798E6F55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87960" y="4180411"/>
            <a:ext cx="453102" cy="453102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0417F8AD-84A9-2C8D-3E61-567EB6FF5B4C}"/>
              </a:ext>
            </a:extLst>
          </p:cNvPr>
          <p:cNvSpPr txBox="1"/>
          <p:nvPr/>
        </p:nvSpPr>
        <p:spPr>
          <a:xfrm>
            <a:off x="1845565" y="5742522"/>
            <a:ext cx="3204000" cy="432000"/>
          </a:xfrm>
          <a:prstGeom prst="roundRect">
            <a:avLst/>
          </a:prstGeom>
          <a:solidFill>
            <a:srgbClr val="AFD7D4"/>
          </a:solid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Panton" panose="00000500000000000000" pitchFamily="2" charset="0"/>
              </a:rPr>
              <a:t>Renouvellement automatique</a:t>
            </a:r>
          </a:p>
        </p:txBody>
      </p:sp>
      <p:sp>
        <p:nvSpPr>
          <p:cNvPr id="33" name="Flèche : bas 32">
            <a:extLst>
              <a:ext uri="{FF2B5EF4-FFF2-40B4-BE49-F238E27FC236}">
                <a16:creationId xmlns:a16="http://schemas.microsoft.com/office/drawing/2014/main" id="{5A5841BF-0B68-C776-12BE-F9FA59BF478B}"/>
              </a:ext>
            </a:extLst>
          </p:cNvPr>
          <p:cNvSpPr/>
          <p:nvPr/>
        </p:nvSpPr>
        <p:spPr>
          <a:xfrm>
            <a:off x="3349203" y="5439577"/>
            <a:ext cx="172016" cy="275964"/>
          </a:xfrm>
          <a:prstGeom prst="downArrow">
            <a:avLst/>
          </a:prstGeom>
          <a:solidFill>
            <a:srgbClr val="009999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855FCFB2-91D6-4C41-A1E6-500BE63482D3}"/>
              </a:ext>
            </a:extLst>
          </p:cNvPr>
          <p:cNvSpPr txBox="1"/>
          <p:nvPr/>
        </p:nvSpPr>
        <p:spPr>
          <a:xfrm>
            <a:off x="3468453" y="3920345"/>
            <a:ext cx="19062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>
                <a:latin typeface="Panton" panose="00000500000000000000" pitchFamily="2" charset="0"/>
              </a:rPr>
              <a:t>Traitement de la demande : 10 j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DCFE186E-A01B-AE3E-ABE4-07FA976D7CC5}"/>
              </a:ext>
            </a:extLst>
          </p:cNvPr>
          <p:cNvSpPr txBox="1"/>
          <p:nvPr/>
        </p:nvSpPr>
        <p:spPr>
          <a:xfrm>
            <a:off x="4314025" y="2756949"/>
            <a:ext cx="5006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 Attestation par courrier recommandé dans les 30 j</a:t>
            </a:r>
            <a:endParaRPr lang="fr-BE" sz="1400" b="1" u="sng">
              <a:solidFill>
                <a:srgbClr val="008080"/>
              </a:solidFill>
              <a:latin typeface="Panton" panose="00000500000000000000" pitchFamily="2" charset="0"/>
            </a:endParaRPr>
          </a:p>
        </p:txBody>
      </p:sp>
      <p:sp>
        <p:nvSpPr>
          <p:cNvPr id="39" name="Accolade fermante 38">
            <a:extLst>
              <a:ext uri="{FF2B5EF4-FFF2-40B4-BE49-F238E27FC236}">
                <a16:creationId xmlns:a16="http://schemas.microsoft.com/office/drawing/2014/main" id="{51E69834-9020-BE84-2005-A79942EACC6C}"/>
              </a:ext>
            </a:extLst>
          </p:cNvPr>
          <p:cNvSpPr/>
          <p:nvPr/>
        </p:nvSpPr>
        <p:spPr>
          <a:xfrm>
            <a:off x="4146945" y="2680038"/>
            <a:ext cx="172016" cy="47533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0" name="Accolade fermante 39">
            <a:extLst>
              <a:ext uri="{FF2B5EF4-FFF2-40B4-BE49-F238E27FC236}">
                <a16:creationId xmlns:a16="http://schemas.microsoft.com/office/drawing/2014/main" id="{820B4F75-D992-53AE-4BD0-DC4C03FC3CFF}"/>
              </a:ext>
            </a:extLst>
          </p:cNvPr>
          <p:cNvSpPr/>
          <p:nvPr/>
        </p:nvSpPr>
        <p:spPr>
          <a:xfrm>
            <a:off x="5307265" y="3409287"/>
            <a:ext cx="161198" cy="48258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1" name="Accolade fermante 40">
            <a:extLst>
              <a:ext uri="{FF2B5EF4-FFF2-40B4-BE49-F238E27FC236}">
                <a16:creationId xmlns:a16="http://schemas.microsoft.com/office/drawing/2014/main" id="{2FA1EDB8-CAF9-E976-6568-C418A7CAED94}"/>
              </a:ext>
            </a:extLst>
          </p:cNvPr>
          <p:cNvSpPr/>
          <p:nvPr/>
        </p:nvSpPr>
        <p:spPr>
          <a:xfrm>
            <a:off x="5307265" y="4197401"/>
            <a:ext cx="161198" cy="48258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45" name="Graphique 44" descr="Avertissement contour">
            <a:extLst>
              <a:ext uri="{FF2B5EF4-FFF2-40B4-BE49-F238E27FC236}">
                <a16:creationId xmlns:a16="http://schemas.microsoft.com/office/drawing/2014/main" id="{E6102E07-661B-78C3-8BC3-1B35B83626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25701" y="6379265"/>
            <a:ext cx="327434" cy="327434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97944EAC-132E-59B9-A9F9-5681B2E70A62}"/>
              </a:ext>
            </a:extLst>
          </p:cNvPr>
          <p:cNvSpPr txBox="1"/>
          <p:nvPr/>
        </p:nvSpPr>
        <p:spPr>
          <a:xfrm>
            <a:off x="5653135" y="6407124"/>
            <a:ext cx="52806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400">
                <a:solidFill>
                  <a:srgbClr val="FF0000"/>
                </a:solidFill>
                <a:latin typeface="Panton" panose="00000500000000000000" pitchFamily="2" charset="0"/>
              </a:rPr>
              <a:t>Un nouveau numéro de phytolicence vous sera alors accordé</a:t>
            </a:r>
            <a:endParaRPr lang="en-BE" sz="1400">
              <a:solidFill>
                <a:srgbClr val="FF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85D644D-71D7-FE11-B214-2C23D6CF6B4D}"/>
              </a:ext>
            </a:extLst>
          </p:cNvPr>
          <p:cNvSpPr txBox="1"/>
          <p:nvPr/>
        </p:nvSpPr>
        <p:spPr>
          <a:xfrm>
            <a:off x="3237655" y="2133527"/>
            <a:ext cx="3675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  Inscription sur </a:t>
            </a:r>
            <a:r>
              <a:rPr lang="fr-BE" sz="1400" b="1">
                <a:solidFill>
                  <a:srgbClr val="329899"/>
                </a:solidFill>
                <a:latin typeface="Panton" panose="00000500000000000000" pitchFamily="2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www.corder.be/évaluations</a:t>
            </a:r>
            <a:endParaRPr lang="fr-BE" sz="1400" b="1">
              <a:solidFill>
                <a:srgbClr val="329899"/>
              </a:solidFill>
              <a:latin typeface="Panton" panose="00000500000000000000" pitchFamily="2" charset="0"/>
            </a:endParaRPr>
          </a:p>
        </p:txBody>
      </p:sp>
      <p:sp>
        <p:nvSpPr>
          <p:cNvPr id="5" name="Accolade fermante 4">
            <a:extLst>
              <a:ext uri="{FF2B5EF4-FFF2-40B4-BE49-F238E27FC236}">
                <a16:creationId xmlns:a16="http://schemas.microsoft.com/office/drawing/2014/main" id="{6641AB4C-5769-A8CB-1AD0-54F55E032089}"/>
              </a:ext>
            </a:extLst>
          </p:cNvPr>
          <p:cNvSpPr/>
          <p:nvPr/>
        </p:nvSpPr>
        <p:spPr>
          <a:xfrm>
            <a:off x="3144376" y="2045810"/>
            <a:ext cx="172016" cy="47533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3B8FF76-68D2-F82B-C8E0-A55DDBDFC553}"/>
              </a:ext>
            </a:extLst>
          </p:cNvPr>
          <p:cNvSpPr txBox="1"/>
          <p:nvPr/>
        </p:nvSpPr>
        <p:spPr>
          <a:xfrm>
            <a:off x="6744929" y="1163747"/>
            <a:ext cx="5085163" cy="987504"/>
          </a:xfrm>
          <a:prstGeom prst="roundRect">
            <a:avLst/>
          </a:prstGeom>
          <a:noFill/>
          <a:ln w="38100">
            <a:solidFill>
              <a:srgbClr val="94C11F"/>
            </a:solidFill>
          </a:ln>
        </p:spPr>
        <p:txBody>
          <a:bodyPr wrap="square" rtlCol="0">
            <a:spAutoFit/>
          </a:bodyPr>
          <a:lstStyle/>
          <a:p>
            <a:r>
              <a:rPr lang="fr-BE" sz="1400" i="1">
                <a:solidFill>
                  <a:srgbClr val="94C11F"/>
                </a:solidFill>
                <a:latin typeface="Panton" panose="00000500000000000000" pitchFamily="2" charset="0"/>
              </a:rPr>
              <a:t>Définition</a:t>
            </a:r>
          </a:p>
          <a:p>
            <a:r>
              <a:rPr lang="fr-BE" sz="1400" b="1">
                <a:solidFill>
                  <a:srgbClr val="94C11F"/>
                </a:solidFill>
                <a:latin typeface="Panton" panose="00000500000000000000" pitchFamily="2" charset="0"/>
              </a:rPr>
              <a:t>P2 : assistant usage professionnel </a:t>
            </a:r>
            <a:endParaRPr lang="fr-BE" sz="1400">
              <a:solidFill>
                <a:srgbClr val="94C11F"/>
              </a:solidFill>
              <a:latin typeface="Panton" panose="00000500000000000000" pitchFamily="2" charset="0"/>
            </a:endParaRPr>
          </a:p>
          <a:p>
            <a:r>
              <a:rPr lang="fr-BE" sz="1200">
                <a:latin typeface="Panton" panose="00000500000000000000" pitchFamily="2" charset="0"/>
              </a:rPr>
              <a:t>Autorise l’achat et l’utilisation de produits phytopharmaceutiques à usage professionnel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7E2E9B3-31B4-A582-C065-B90A327C0764}"/>
              </a:ext>
            </a:extLst>
          </p:cNvPr>
          <p:cNvSpPr txBox="1"/>
          <p:nvPr/>
        </p:nvSpPr>
        <p:spPr>
          <a:xfrm>
            <a:off x="5194112" y="5712725"/>
            <a:ext cx="629593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BE" sz="1400">
                <a:latin typeface="Panton"/>
              </a:rPr>
              <a:t>Dans le cas contraire, la PL sera expirée sous réserve : de suivre le nombre de formations requis et d’introduire une nouvelle demande de PL.         </a:t>
            </a:r>
            <a:endParaRPr lang="fr-BE" sz="1400">
              <a:latin typeface="Panton" panose="000005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D0DB45B0-50BF-8C0E-9B7E-E67619D8DED6}"/>
              </a:ext>
            </a:extLst>
          </p:cNvPr>
          <p:cNvSpPr txBox="1"/>
          <p:nvPr/>
        </p:nvSpPr>
        <p:spPr>
          <a:xfrm>
            <a:off x="5878212" y="4945885"/>
            <a:ext cx="6076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>
                <a:latin typeface="Panton" panose="00000500000000000000" pitchFamily="2" charset="0"/>
              </a:rPr>
              <a:t>  Agenda des formations sur </a:t>
            </a:r>
            <a:r>
              <a:rPr lang="fr-BE" sz="1400" b="1">
                <a:solidFill>
                  <a:srgbClr val="008080"/>
                </a:solidFill>
                <a:latin typeface="Panton" panose="00000500000000000000" pitchFamily="2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www.corder.be/formations</a:t>
            </a:r>
            <a:endParaRPr lang="fr-BE" sz="1400" b="1">
              <a:solidFill>
                <a:srgbClr val="008080"/>
              </a:solidFill>
              <a:latin typeface="Panton" panose="00000500000000000000" pitchFamily="2" charset="0"/>
            </a:endParaRPr>
          </a:p>
          <a:p>
            <a:r>
              <a:rPr lang="fr-BE" sz="1400">
                <a:latin typeface="Panton" panose="00000500000000000000" pitchFamily="2" charset="0"/>
              </a:rPr>
              <a:t>  1 module de formation continue : min 2h</a:t>
            </a:r>
          </a:p>
        </p:txBody>
      </p:sp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id="{F812B1EA-363A-7321-834C-7A5F4EAC59E6}"/>
              </a:ext>
            </a:extLst>
          </p:cNvPr>
          <p:cNvSpPr/>
          <p:nvPr/>
        </p:nvSpPr>
        <p:spPr>
          <a:xfrm>
            <a:off x="1321686" y="4965544"/>
            <a:ext cx="4235557" cy="451794"/>
          </a:xfrm>
          <a:prstGeom prst="round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BE" sz="1900">
                <a:latin typeface="Panton" panose="00000500000000000000" pitchFamily="2" charset="0"/>
              </a:rPr>
              <a:t>4 modules de formations </a:t>
            </a:r>
            <a:r>
              <a:rPr lang="fr-BE" sz="1900" b="1">
                <a:latin typeface="Panton" panose="00000500000000000000" pitchFamily="2" charset="0"/>
              </a:rPr>
              <a:t>continues</a:t>
            </a:r>
          </a:p>
        </p:txBody>
      </p:sp>
      <p:sp>
        <p:nvSpPr>
          <p:cNvPr id="38" name="Accolade fermante 37">
            <a:extLst>
              <a:ext uri="{FF2B5EF4-FFF2-40B4-BE49-F238E27FC236}">
                <a16:creationId xmlns:a16="http://schemas.microsoft.com/office/drawing/2014/main" id="{AC1E4B44-99FA-2C4C-0C7B-2973C2AA7D79}"/>
              </a:ext>
            </a:extLst>
          </p:cNvPr>
          <p:cNvSpPr/>
          <p:nvPr/>
        </p:nvSpPr>
        <p:spPr>
          <a:xfrm>
            <a:off x="5797613" y="4956996"/>
            <a:ext cx="161198" cy="482584"/>
          </a:xfrm>
          <a:prstGeom prst="rightBrac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8" name="Espace réservé du numéro de diapositive 17">
            <a:extLst>
              <a:ext uri="{FF2B5EF4-FFF2-40B4-BE49-F238E27FC236}">
                <a16:creationId xmlns:a16="http://schemas.microsoft.com/office/drawing/2014/main" id="{82ED184D-3E56-CE24-559A-1EE182FCD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C1CB-5152-4407-8A75-B6EF0D386FD7}" type="slidenum">
              <a:rPr lang="fr-BE" smtClean="0"/>
              <a:t>9</a:t>
            </a:fld>
            <a:endParaRPr lang="fr-BE"/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AF83FEB5-EB60-ACDC-9343-C0A41227049C}"/>
              </a:ext>
            </a:extLst>
          </p:cNvPr>
          <p:cNvSpPr txBox="1"/>
          <p:nvPr/>
        </p:nvSpPr>
        <p:spPr>
          <a:xfrm>
            <a:off x="1785" y="6261913"/>
            <a:ext cx="22279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>
                <a:effectLst/>
                <a:latin typeface="Panton" panose="00000500000000000000" pitchFamily="2" charset="0"/>
                <a:ea typeface="Batang" panose="02030600000101010101" pitchFamily="18" charset="-127"/>
                <a:cs typeface="Arial" panose="020B0604020202020204" pitchFamily="34" charset="0"/>
              </a:rPr>
              <a:t>Phytolicence I asbl CORDER</a:t>
            </a:r>
          </a:p>
          <a:p>
            <a:endParaRPr lang="fr-BE" dirty="0"/>
          </a:p>
        </p:txBody>
      </p:sp>
      <p:sp>
        <p:nvSpPr>
          <p:cNvPr id="43" name="Espace réservé de la date 8">
            <a:extLst>
              <a:ext uri="{FF2B5EF4-FFF2-40B4-BE49-F238E27FC236}">
                <a16:creationId xmlns:a16="http://schemas.microsoft.com/office/drawing/2014/main" id="{7CA3014B-86D2-96AB-C8B7-9A5DB2CC95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</p:spPr>
        <p:txBody>
          <a:bodyPr/>
          <a:lstStyle/>
          <a:p>
            <a:r>
              <a:rPr lang="en-US" dirty="0" err="1"/>
              <a:t>Dernière</a:t>
            </a:r>
            <a:r>
              <a:rPr lang="en-US" dirty="0"/>
              <a:t> mise à jour le 22 </a:t>
            </a:r>
            <a:r>
              <a:rPr lang="en-US" dirty="0" err="1"/>
              <a:t>mai</a:t>
            </a:r>
            <a:r>
              <a:rPr lang="en-US" dirty="0"/>
              <a:t> 2024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10153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11671c3-ba6b-4893-a231-612a90a15564">
      <Terms xmlns="http://schemas.microsoft.com/office/infopath/2007/PartnerControls"/>
    </lcf76f155ced4ddcb4097134ff3c332f>
    <TaxCatchAll xmlns="9510f72b-71bf-428b-a52a-78db156b13c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CAAD2612D8DA4C8DF442EEC7790298" ma:contentTypeVersion="14" ma:contentTypeDescription="Crée un document." ma:contentTypeScope="" ma:versionID="7bddf94b9adde33f71c60830109137fa">
  <xsd:schema xmlns:xsd="http://www.w3.org/2001/XMLSchema" xmlns:xs="http://www.w3.org/2001/XMLSchema" xmlns:p="http://schemas.microsoft.com/office/2006/metadata/properties" xmlns:ns2="e11671c3-ba6b-4893-a231-612a90a15564" xmlns:ns3="9510f72b-71bf-428b-a52a-78db156b13c0" targetNamespace="http://schemas.microsoft.com/office/2006/metadata/properties" ma:root="true" ma:fieldsID="280e23d540260ee7cd9539556988238f" ns2:_="" ns3:_="">
    <xsd:import namespace="e11671c3-ba6b-4893-a231-612a90a15564"/>
    <xsd:import namespace="9510f72b-71bf-428b-a52a-78db156b13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1671c3-ba6b-4893-a231-612a90a155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d240d489-b8b9-43ee-848a-feb5652ccc8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10f72b-71bf-428b-a52a-78db156b13c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993213-07e8-466b-aea9-e88ef93cfd98}" ma:internalName="TaxCatchAll" ma:showField="CatchAllData" ma:web="9510f72b-71bf-428b-a52a-78db156b13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6E364E-D5EC-4BA6-B98D-49AA4C56E1A6}">
  <ds:schemaRefs>
    <ds:schemaRef ds:uri="9510f72b-71bf-428b-a52a-78db156b13c0"/>
    <ds:schemaRef ds:uri="e11671c3-ba6b-4893-a231-612a90a1556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9F0046E-17BE-4042-A68A-234EC783BF3C}">
  <ds:schemaRefs>
    <ds:schemaRef ds:uri="9510f72b-71bf-428b-a52a-78db156b13c0"/>
    <ds:schemaRef ds:uri="e11671c3-ba6b-4893-a231-612a90a1556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6B85B67-FCD1-4C3D-BFB6-3CC3760B3E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1841</Words>
  <Application>Microsoft Office PowerPoint</Application>
  <PresentationFormat>Grand écran</PresentationFormat>
  <Paragraphs>315</Paragraphs>
  <Slides>11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Panton</vt:lpstr>
      <vt:lpstr>Panton Bold</vt:lpstr>
      <vt:lpstr>Thème Office</vt:lpstr>
      <vt:lpstr>Conception personnalisée</vt:lpstr>
      <vt:lpstr>Obtention de la PHYTOLICENCE : Votre guide complet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Obtention de la PHYTOLICENCE : Votre guide complet après une Formation Initiale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Sarah Lohisse</dc:creator>
  <cp:lastModifiedBy>Caroline Pierret</cp:lastModifiedBy>
  <cp:revision>3</cp:revision>
  <dcterms:created xsi:type="dcterms:W3CDTF">2022-08-26T12:33:14Z</dcterms:created>
  <dcterms:modified xsi:type="dcterms:W3CDTF">2024-11-21T15:01:45Z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0x0101008ECAAD2612D8DA4C8DF442EEC7790298</vt:lpwstr>
  </property>
  <property fmtid="{D5CDD505-2E9C-101B-9397-08002B2CF9AE}" pid="3" name="MediaServiceImageTags">
    <vt:lpwstr/>
  </property>
</Properties>
</file>